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2" r:id="rId4"/>
    <p:sldMasterId id="2147483673" r:id="rId5"/>
    <p:sldMasterId id="2147483674" r:id="rId6"/>
    <p:sldMasterId id="214748367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Lst>
  <p:sldSz cy="6858000" cx="9144000"/>
  <p:notesSz cx="6858000" cy="9144000"/>
  <p:embeddedFontLst>
    <p:embeddedFont>
      <p:font typeface="Lalezar"/>
      <p:regular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20" Type="http://schemas.openxmlformats.org/officeDocument/2006/relationships/slide" Target="slides/slide12.xml"/><Relationship Id="rId42" Type="http://schemas.openxmlformats.org/officeDocument/2006/relationships/slide" Target="slides/slide34.xml"/><Relationship Id="rId41" Type="http://schemas.openxmlformats.org/officeDocument/2006/relationships/slide" Target="slides/slide33.xml"/><Relationship Id="rId22" Type="http://schemas.openxmlformats.org/officeDocument/2006/relationships/slide" Target="slides/slide14.xml"/><Relationship Id="rId21" Type="http://schemas.openxmlformats.org/officeDocument/2006/relationships/slide" Target="slides/slide13.xml"/><Relationship Id="rId43" Type="http://schemas.openxmlformats.org/officeDocument/2006/relationships/font" Target="fonts/Lalezar-regular.fntdata"/><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1.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slide" Target="slides/slide25.xml"/><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slide" Target="slides/slide27.xml"/><Relationship Id="rId12" Type="http://schemas.openxmlformats.org/officeDocument/2006/relationships/slide" Target="slides/slide4.xml"/><Relationship Id="rId34" Type="http://schemas.openxmlformats.org/officeDocument/2006/relationships/slide" Target="slides/slide26.xml"/><Relationship Id="rId15" Type="http://schemas.openxmlformats.org/officeDocument/2006/relationships/slide" Target="slides/slide7.xml"/><Relationship Id="rId37" Type="http://schemas.openxmlformats.org/officeDocument/2006/relationships/slide" Target="slides/slide29.xml"/><Relationship Id="rId14" Type="http://schemas.openxmlformats.org/officeDocument/2006/relationships/slide" Target="slides/slide6.xml"/><Relationship Id="rId36" Type="http://schemas.openxmlformats.org/officeDocument/2006/relationships/slide" Target="slides/slide28.xml"/><Relationship Id="rId17" Type="http://schemas.openxmlformats.org/officeDocument/2006/relationships/slide" Target="slides/slide9.xml"/><Relationship Id="rId39" Type="http://schemas.openxmlformats.org/officeDocument/2006/relationships/slide" Target="slides/slide31.xml"/><Relationship Id="rId16" Type="http://schemas.openxmlformats.org/officeDocument/2006/relationships/slide" Target="slides/slide8.xml"/><Relationship Id="rId38" Type="http://schemas.openxmlformats.org/officeDocument/2006/relationships/slide" Target="slides/slide30.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9eb15b61ba_8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9eb15b61ba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9eb15b61ba_8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9eb15b61ba_8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gradFill>
          <a:gsLst>
            <a:gs pos="0">
              <a:schemeClr val="lt1"/>
            </a:gs>
            <a:gs pos="100000">
              <a:srgbClr val="9E9E9E"/>
            </a:gs>
          </a:gsLst>
          <a:path path="circle">
            <a:fillToRect b="50%" l="50%" r="50%" t="50%"/>
          </a:path>
          <a:tileRect/>
        </a:gradFill>
      </p:bgPr>
    </p:bg>
    <p:spTree>
      <p:nvGrpSpPr>
        <p:cNvPr id="13" name="Shape 13"/>
        <p:cNvGrpSpPr/>
        <p:nvPr/>
      </p:nvGrpSpPr>
      <p:grpSpPr>
        <a:xfrm>
          <a:off x="0" y="0"/>
          <a:ext cx="0" cy="0"/>
          <a:chOff x="0" y="0"/>
          <a:chExt cx="0" cy="0"/>
        </a:xfrm>
      </p:grpSpPr>
      <p:sp>
        <p:nvSpPr>
          <p:cNvPr id="14" name="Google Shape;14;p2"/>
          <p:cNvSpPr/>
          <p:nvPr/>
        </p:nvSpPr>
        <p:spPr>
          <a:xfrm flipH="1">
            <a:off x="2667000" y="0"/>
            <a:ext cx="6477000" cy="6858000"/>
          </a:xfrm>
          <a:prstGeom prst="rect">
            <a:avLst/>
          </a:prstGeom>
          <a:blipFill rotWithShape="1">
            <a:blip r:embed="rId2">
              <a:alphaModFix amt="43000"/>
            </a:blip>
            <a:tile algn="tl" flip="none" tx="0" sx="50000" ty="0" sy="50000"/>
          </a:blip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rgbClr val="FFFFFF"/>
              </a:solidFill>
              <a:latin typeface="Rockwell"/>
              <a:ea typeface="Rockwell"/>
              <a:cs typeface="Rockwell"/>
              <a:sym typeface="Rockwell"/>
            </a:endParaRPr>
          </a:p>
        </p:txBody>
      </p:sp>
      <p:cxnSp>
        <p:nvCxnSpPr>
          <p:cNvPr id="15" name="Google Shape;15;p2"/>
          <p:cNvCxnSpPr/>
          <p:nvPr/>
        </p:nvCxnSpPr>
        <p:spPr>
          <a:xfrm rot="-5400000">
            <a:off x="-762000" y="3429000"/>
            <a:ext cx="6858000" cy="0"/>
          </a:xfrm>
          <a:prstGeom prst="straightConnector1">
            <a:avLst/>
          </a:prstGeom>
          <a:noFill/>
          <a:ln cap="flat" cmpd="sng" w="11425">
            <a:solidFill>
              <a:srgbClr val="F9F9F9"/>
            </a:solidFill>
            <a:prstDash val="solid"/>
            <a:miter lim="800000"/>
            <a:headEnd len="sm" w="sm" type="none"/>
            <a:tailEnd len="sm" w="sm" type="none"/>
          </a:ln>
        </p:spPr>
      </p:cxnSp>
      <p:sp>
        <p:nvSpPr>
          <p:cNvPr id="16" name="Google Shape;16;p2"/>
          <p:cNvSpPr txBox="1"/>
          <p:nvPr>
            <p:ph type="ctrTitle"/>
          </p:nvPr>
        </p:nvSpPr>
        <p:spPr>
          <a:xfrm>
            <a:off x="3366868" y="533400"/>
            <a:ext cx="5105400" cy="2868168"/>
          </a:xfrm>
          <a:prstGeom prst="rect">
            <a:avLst/>
          </a:prstGeom>
          <a:noFill/>
          <a:ln>
            <a:noFill/>
          </a:ln>
        </p:spPr>
        <p:txBody>
          <a:bodyPr anchorCtr="0" anchor="b" bIns="0" lIns="45700" spcFirstLastPara="1" rIns="45700" wrap="square" tIns="0">
            <a:noAutofit/>
          </a:bodyPr>
          <a:lstStyle>
            <a:lvl1pPr lvl="0" rtl="1" algn="r">
              <a:spcBef>
                <a:spcPts val="0"/>
              </a:spcBef>
              <a:spcAft>
                <a:spcPts val="0"/>
              </a:spcAft>
              <a:buClr>
                <a:srgbClr val="FEF7F0"/>
              </a:buClr>
              <a:buSzPts val="4200"/>
              <a:buFont typeface="Rockwell"/>
              <a:buNone/>
              <a:defRPr b="1"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3354442" y="3539864"/>
            <a:ext cx="5114778" cy="1101248"/>
          </a:xfrm>
          <a:prstGeom prst="rect">
            <a:avLst/>
          </a:prstGeom>
          <a:noFill/>
          <a:ln>
            <a:noFill/>
          </a:ln>
        </p:spPr>
        <p:txBody>
          <a:bodyPr anchorCtr="0" anchor="t" bIns="0" lIns="45700" spcFirstLastPara="1" rIns="45700" wrap="square" tIns="0">
            <a:noAutofit/>
          </a:bodyPr>
          <a:lstStyle>
            <a:lvl1pPr lvl="0" rtl="1" algn="r">
              <a:spcBef>
                <a:spcPts val="600"/>
              </a:spcBef>
              <a:spcAft>
                <a:spcPts val="0"/>
              </a:spcAft>
              <a:buSzPts val="1606"/>
              <a:buNone/>
              <a:defRPr sz="2200">
                <a:solidFill>
                  <a:srgbClr val="FFFFFF"/>
                </a:solidFill>
              </a:defRPr>
            </a:lvl1pPr>
            <a:lvl2pPr lvl="1" rtl="1" algn="ctr">
              <a:spcBef>
                <a:spcPts val="500"/>
              </a:spcBef>
              <a:spcAft>
                <a:spcPts val="0"/>
              </a:spcAft>
              <a:buSzPts val="1440"/>
              <a:buNone/>
              <a:defRPr/>
            </a:lvl2pPr>
            <a:lvl3pPr lvl="2" rtl="1" algn="ctr">
              <a:spcBef>
                <a:spcPts val="400"/>
              </a:spcBef>
              <a:spcAft>
                <a:spcPts val="0"/>
              </a:spcAft>
              <a:buSzPts val="1080"/>
              <a:buNone/>
              <a:defRPr/>
            </a:lvl3pPr>
            <a:lvl4pPr lvl="3" rtl="1" algn="ctr">
              <a:spcBef>
                <a:spcPts val="360"/>
              </a:spcBef>
              <a:spcAft>
                <a:spcPts val="0"/>
              </a:spcAft>
              <a:buSzPts val="1440"/>
              <a:buNone/>
              <a:defRPr/>
            </a:lvl4pPr>
            <a:lvl5pPr lvl="4" rtl="1" algn="ctr">
              <a:spcBef>
                <a:spcPts val="400"/>
              </a:spcBef>
              <a:spcAft>
                <a:spcPts val="0"/>
              </a:spcAft>
              <a:buSzPts val="1260"/>
              <a:buNone/>
              <a:defRPr/>
            </a:lvl5pPr>
            <a:lvl6pPr lvl="5" rtl="1" algn="ctr">
              <a:spcBef>
                <a:spcPts val="400"/>
              </a:spcBef>
              <a:spcAft>
                <a:spcPts val="0"/>
              </a:spcAft>
              <a:buSzPts val="1440"/>
              <a:buNone/>
              <a:defRPr/>
            </a:lvl6pPr>
            <a:lvl7pPr lvl="6" rtl="1" algn="ctr">
              <a:spcBef>
                <a:spcPts val="360"/>
              </a:spcBef>
              <a:spcAft>
                <a:spcPts val="0"/>
              </a:spcAft>
              <a:buSzPts val="1440"/>
              <a:buNone/>
              <a:defRPr/>
            </a:lvl7pPr>
            <a:lvl8pPr lvl="7" rtl="1" algn="ctr">
              <a:spcBef>
                <a:spcPts val="300"/>
              </a:spcBef>
              <a:spcAft>
                <a:spcPts val="0"/>
              </a:spcAft>
              <a:buSzPts val="1800"/>
              <a:buNone/>
              <a:defRPr/>
            </a:lvl8pPr>
            <a:lvl9pPr lvl="8" rtl="1" algn="ctr">
              <a:spcBef>
                <a:spcPts val="360"/>
              </a:spcBef>
              <a:spcAft>
                <a:spcPts val="0"/>
              </a:spcAft>
              <a:buSzPts val="1800"/>
              <a:buNone/>
              <a:defRPr/>
            </a:lvl9pPr>
          </a:lstStyle>
          <a:p/>
        </p:txBody>
      </p:sp>
      <p:sp>
        <p:nvSpPr>
          <p:cNvPr id="18" name="Google Shape;18;p2"/>
          <p:cNvSpPr txBox="1"/>
          <p:nvPr>
            <p:ph idx="10" type="dt"/>
          </p:nvPr>
        </p:nvSpPr>
        <p:spPr>
          <a:xfrm>
            <a:off x="5871224" y="6557946"/>
            <a:ext cx="2002464" cy="226902"/>
          </a:xfrm>
          <a:prstGeom prst="rect">
            <a:avLst/>
          </a:prstGeom>
          <a:noFill/>
          <a:ln>
            <a:noFill/>
          </a:ln>
        </p:spPr>
        <p:txBody>
          <a:bodyPr anchorCtr="0" anchor="b" bIns="0" lIns="91425" spcFirstLastPara="1" rIns="91425" wrap="square" tIns="0">
            <a:noAutofit/>
          </a:bodyPr>
          <a:lstStyle>
            <a:lvl1pPr lvl="0" rtl="1" algn="l">
              <a:spcBef>
                <a:spcPts val="0"/>
              </a:spcBef>
              <a:spcAft>
                <a:spcPts val="0"/>
              </a:spcAft>
              <a:buSzPts val="1400"/>
              <a:buNone/>
              <a:defRPr>
                <a:solidFill>
                  <a:srgbClr val="FFFFFF"/>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 name="Google Shape;19;p2"/>
          <p:cNvSpPr txBox="1"/>
          <p:nvPr>
            <p:ph idx="11" type="ftr"/>
          </p:nvPr>
        </p:nvSpPr>
        <p:spPr>
          <a:xfrm>
            <a:off x="2819400" y="6557946"/>
            <a:ext cx="2927722" cy="228600"/>
          </a:xfrm>
          <a:prstGeom prst="rect">
            <a:avLst/>
          </a:prstGeom>
          <a:noFill/>
          <a:ln>
            <a:noFill/>
          </a:ln>
        </p:spPr>
        <p:txBody>
          <a:bodyPr anchorCtr="0" anchor="b" bIns="0" lIns="91425" spcFirstLastPara="1" rIns="91425" wrap="square" tIns="0">
            <a:noAutofit/>
          </a:bodyPr>
          <a:lstStyle>
            <a:lvl1pPr lvl="0" rtl="1" algn="r">
              <a:spcBef>
                <a:spcPts val="0"/>
              </a:spcBef>
              <a:spcAft>
                <a:spcPts val="0"/>
              </a:spcAft>
              <a:buSzPts val="1400"/>
              <a:buNone/>
              <a:defRPr>
                <a:solidFill>
                  <a:srgbClr val="FFFFFF"/>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 name="Google Shape;20;p2"/>
          <p:cNvSpPr txBox="1"/>
          <p:nvPr>
            <p:ph idx="12" type="sldNum"/>
          </p:nvPr>
        </p:nvSpPr>
        <p:spPr>
          <a:xfrm>
            <a:off x="7880884" y="6556248"/>
            <a:ext cx="588336" cy="228600"/>
          </a:xfrm>
          <a:prstGeom prst="rect">
            <a:avLst/>
          </a:prstGeom>
          <a:noFill/>
          <a:ln>
            <a:noFill/>
          </a:ln>
        </p:spPr>
        <p:txBody>
          <a:bodyPr anchorCtr="0" anchor="b" bIns="0" lIns="0" spcFirstLastPara="1" rIns="0" wrap="square" tIns="0">
            <a:noAutofit/>
          </a:bodyPr>
          <a:lstStyle>
            <a:lvl1pPr indent="0" lvl="0" marL="0" rtl="1" algn="r">
              <a:spcBef>
                <a:spcPts val="0"/>
              </a:spcBef>
              <a:buNone/>
              <a:defRPr b="0" i="0" sz="1100" u="none" cap="none" strike="noStrike">
                <a:solidFill>
                  <a:srgbClr val="FFFFFF"/>
                </a:solidFill>
                <a:latin typeface="Rockwell"/>
                <a:ea typeface="Rockwell"/>
                <a:cs typeface="Rockwell"/>
                <a:sym typeface="Rockwell"/>
              </a:defRPr>
            </a:lvl1pPr>
            <a:lvl2pPr indent="0" lvl="1" marL="0" rtl="1" algn="r">
              <a:spcBef>
                <a:spcPts val="0"/>
              </a:spcBef>
              <a:buNone/>
              <a:defRPr b="0" i="0" sz="1100" u="none" cap="none" strike="noStrike">
                <a:solidFill>
                  <a:srgbClr val="FFFFFF"/>
                </a:solidFill>
                <a:latin typeface="Rockwell"/>
                <a:ea typeface="Rockwell"/>
                <a:cs typeface="Rockwell"/>
                <a:sym typeface="Rockwell"/>
              </a:defRPr>
            </a:lvl2pPr>
            <a:lvl3pPr indent="0" lvl="2" marL="0" rtl="1" algn="r">
              <a:spcBef>
                <a:spcPts val="0"/>
              </a:spcBef>
              <a:buNone/>
              <a:defRPr b="0" i="0" sz="1100" u="none" cap="none" strike="noStrike">
                <a:solidFill>
                  <a:srgbClr val="FFFFFF"/>
                </a:solidFill>
                <a:latin typeface="Rockwell"/>
                <a:ea typeface="Rockwell"/>
                <a:cs typeface="Rockwell"/>
                <a:sym typeface="Rockwell"/>
              </a:defRPr>
            </a:lvl3pPr>
            <a:lvl4pPr indent="0" lvl="3" marL="0" rtl="1" algn="r">
              <a:spcBef>
                <a:spcPts val="0"/>
              </a:spcBef>
              <a:buNone/>
              <a:defRPr b="0" i="0" sz="1100" u="none" cap="none" strike="noStrike">
                <a:solidFill>
                  <a:srgbClr val="FFFFFF"/>
                </a:solidFill>
                <a:latin typeface="Rockwell"/>
                <a:ea typeface="Rockwell"/>
                <a:cs typeface="Rockwell"/>
                <a:sym typeface="Rockwell"/>
              </a:defRPr>
            </a:lvl4pPr>
            <a:lvl5pPr indent="0" lvl="4" marL="0" rtl="1" algn="r">
              <a:spcBef>
                <a:spcPts val="0"/>
              </a:spcBef>
              <a:buNone/>
              <a:defRPr b="0" i="0" sz="1100" u="none" cap="none" strike="noStrike">
                <a:solidFill>
                  <a:srgbClr val="FFFFFF"/>
                </a:solidFill>
                <a:latin typeface="Rockwell"/>
                <a:ea typeface="Rockwell"/>
                <a:cs typeface="Rockwell"/>
                <a:sym typeface="Rockwell"/>
              </a:defRPr>
            </a:lvl5pPr>
            <a:lvl6pPr indent="0" lvl="5" marL="0" rtl="1" algn="r">
              <a:spcBef>
                <a:spcPts val="0"/>
              </a:spcBef>
              <a:buNone/>
              <a:defRPr b="0" i="0" sz="1100" u="none" cap="none" strike="noStrike">
                <a:solidFill>
                  <a:srgbClr val="FFFFFF"/>
                </a:solidFill>
                <a:latin typeface="Rockwell"/>
                <a:ea typeface="Rockwell"/>
                <a:cs typeface="Rockwell"/>
                <a:sym typeface="Rockwell"/>
              </a:defRPr>
            </a:lvl6pPr>
            <a:lvl7pPr indent="0" lvl="6" marL="0" rtl="1" algn="r">
              <a:spcBef>
                <a:spcPts val="0"/>
              </a:spcBef>
              <a:buNone/>
              <a:defRPr b="0" i="0" sz="1100" u="none" cap="none" strike="noStrike">
                <a:solidFill>
                  <a:srgbClr val="FFFFFF"/>
                </a:solidFill>
                <a:latin typeface="Rockwell"/>
                <a:ea typeface="Rockwell"/>
                <a:cs typeface="Rockwell"/>
                <a:sym typeface="Rockwell"/>
              </a:defRPr>
            </a:lvl7pPr>
            <a:lvl8pPr indent="0" lvl="7" marL="0" rtl="1" algn="r">
              <a:spcBef>
                <a:spcPts val="0"/>
              </a:spcBef>
              <a:buNone/>
              <a:defRPr b="0" i="0" sz="1100" u="none" cap="none" strike="noStrike">
                <a:solidFill>
                  <a:srgbClr val="FFFFFF"/>
                </a:solidFill>
                <a:latin typeface="Rockwell"/>
                <a:ea typeface="Rockwell"/>
                <a:cs typeface="Rockwell"/>
                <a:sym typeface="Rockwell"/>
              </a:defRPr>
            </a:lvl8pPr>
            <a:lvl9pPr indent="0" lvl="8" marL="0" rtl="1" algn="r">
              <a:spcBef>
                <a:spcPts val="0"/>
              </a:spcBef>
              <a:buNone/>
              <a:defRPr b="0" i="0" sz="1100" u="none" cap="none" strike="noStrike">
                <a:solidFill>
                  <a:srgbClr val="FFFFFF"/>
                </a:solidFill>
                <a:latin typeface="Rockwell"/>
                <a:ea typeface="Rockwell"/>
                <a:cs typeface="Rockwell"/>
                <a:sym typeface="Rockwell"/>
              </a:defRPr>
            </a:lvl9pPr>
          </a:lstStyle>
          <a:p>
            <a:pPr indent="0" lvl="0" marL="0" rtl="1" algn="r">
              <a:spcBef>
                <a:spcPts val="0"/>
              </a:spcBef>
              <a:spcAft>
                <a:spcPts val="0"/>
              </a:spcAft>
              <a:buNone/>
            </a:pPr>
            <a:fld id="{00000000-1234-1234-1234-123412341234}" type="slidenum">
              <a:rPr lang="fa-I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11"/>
          <p:cNvSpPr txBox="1"/>
          <p:nvPr>
            <p:ph type="title"/>
          </p:nvPr>
        </p:nvSpPr>
        <p:spPr>
          <a:xfrm>
            <a:off x="457200" y="320040"/>
            <a:ext cx="7239000" cy="1143000"/>
          </a:xfrm>
          <a:prstGeom prst="rect">
            <a:avLst/>
          </a:prstGeom>
          <a:noFill/>
          <a:ln>
            <a:noFill/>
          </a:ln>
        </p:spPr>
        <p:txBody>
          <a:bodyPr anchorCtr="0" anchor="b" bIns="0" lIns="45700" spcFirstLastPara="1" rIns="45700" wrap="square" tIns="0">
            <a:noAutofit/>
          </a:bodyPr>
          <a:lstStyle>
            <a:lvl1pPr lvl="0" rtl="1" algn="l">
              <a:spcBef>
                <a:spcPts val="0"/>
              </a:spcBef>
              <a:spcAft>
                <a:spcPts val="0"/>
              </a:spcAft>
              <a:buClr>
                <a:srgbClr val="FEF7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
          <p:cNvSpPr txBox="1"/>
          <p:nvPr>
            <p:ph idx="1" type="body"/>
          </p:nvPr>
        </p:nvSpPr>
        <p:spPr>
          <a:xfrm rot="5400000">
            <a:off x="1653540" y="413076"/>
            <a:ext cx="4846320" cy="7239000"/>
          </a:xfrm>
          <a:prstGeom prst="rect">
            <a:avLst/>
          </a:prstGeom>
          <a:noFill/>
          <a:ln>
            <a:noFill/>
          </a:ln>
        </p:spPr>
        <p:txBody>
          <a:bodyPr anchorCtr="0" anchor="t" bIns="45700" lIns="91425" spcFirstLastPara="1" rIns="91425" wrap="square" tIns="45700">
            <a:noAutofit/>
          </a:bodyPr>
          <a:lstStyle>
            <a:lvl1pPr indent="-312039" lvl="0" marL="457200" rtl="1" algn="r">
              <a:spcBef>
                <a:spcPts val="600"/>
              </a:spcBef>
              <a:spcAft>
                <a:spcPts val="0"/>
              </a:spcAft>
              <a:buSzPts val="1314"/>
              <a:buChar char="⦿"/>
              <a:defRPr/>
            </a:lvl1pPr>
            <a:lvl2pPr indent="-320040" lvl="1" marL="914400" rtl="1" algn="r">
              <a:spcBef>
                <a:spcPts val="500"/>
              </a:spcBef>
              <a:spcAft>
                <a:spcPts val="0"/>
              </a:spcAft>
              <a:buSzPts val="1440"/>
              <a:buChar char="◼"/>
              <a:defRPr/>
            </a:lvl2pPr>
            <a:lvl3pPr indent="-297180" lvl="2" marL="1371600" rtl="1" algn="r">
              <a:spcBef>
                <a:spcPts val="400"/>
              </a:spcBef>
              <a:spcAft>
                <a:spcPts val="0"/>
              </a:spcAft>
              <a:buSzPts val="1080"/>
              <a:buChar char="🞆"/>
              <a:defRPr/>
            </a:lvl3pPr>
            <a:lvl4pPr indent="-320039" lvl="3" marL="1828800" rtl="1" algn="r">
              <a:spcBef>
                <a:spcPts val="360"/>
              </a:spcBef>
              <a:spcAft>
                <a:spcPts val="0"/>
              </a:spcAft>
              <a:buSzPts val="1440"/>
              <a:buChar char="⚫"/>
              <a:defRPr/>
            </a:lvl4pPr>
            <a:lvl5pPr indent="-308610" lvl="4" marL="2286000" rtl="1" algn="r">
              <a:spcBef>
                <a:spcPts val="400"/>
              </a:spcBef>
              <a:spcAft>
                <a:spcPts val="0"/>
              </a:spcAft>
              <a:buSzPts val="1260"/>
              <a:buChar char="◉"/>
              <a:defRPr/>
            </a:lvl5pPr>
            <a:lvl6pPr indent="-320039" lvl="5" marL="2743200" rtl="1" algn="r">
              <a:spcBef>
                <a:spcPts val="400"/>
              </a:spcBef>
              <a:spcAft>
                <a:spcPts val="0"/>
              </a:spcAft>
              <a:buSzPts val="1440"/>
              <a:buChar char="⚫"/>
              <a:defRPr/>
            </a:lvl6pPr>
            <a:lvl7pPr indent="-320039" lvl="6" marL="3200400" rtl="1" algn="r">
              <a:spcBef>
                <a:spcPts val="360"/>
              </a:spcBef>
              <a:spcAft>
                <a:spcPts val="0"/>
              </a:spcAft>
              <a:buSzPts val="1440"/>
              <a:buChar char="◼"/>
              <a:defRPr/>
            </a:lvl7pPr>
            <a:lvl8pPr indent="-342900" lvl="7" marL="3657600" rtl="1" algn="r">
              <a:spcBef>
                <a:spcPts val="30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77" name="Google Shape;77;p11"/>
          <p:cNvSpPr txBox="1"/>
          <p:nvPr>
            <p:ph idx="10" type="dt"/>
          </p:nvPr>
        </p:nvSpPr>
        <p:spPr>
          <a:xfrm>
            <a:off x="4245936" y="6557946"/>
            <a:ext cx="2002464" cy="226902"/>
          </a:xfrm>
          <a:prstGeom prst="rect">
            <a:avLst/>
          </a:prstGeom>
          <a:noFill/>
          <a:ln>
            <a:noFill/>
          </a:ln>
        </p:spPr>
        <p:txBody>
          <a:bodyPr anchorCtr="0" anchor="b" bIns="0" lIns="91425" spcFirstLastPara="1" rIns="91425" wrap="square" tIns="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8" name="Google Shape;78;p11"/>
          <p:cNvSpPr txBox="1"/>
          <p:nvPr>
            <p:ph idx="11" type="ftr"/>
          </p:nvPr>
        </p:nvSpPr>
        <p:spPr>
          <a:xfrm>
            <a:off x="457200" y="6557946"/>
            <a:ext cx="3657600" cy="228600"/>
          </a:xfrm>
          <a:prstGeom prst="rect">
            <a:avLst/>
          </a:prstGeom>
          <a:noFill/>
          <a:ln>
            <a:noFill/>
          </a:ln>
        </p:spPr>
        <p:txBody>
          <a:bodyPr anchorCtr="0" anchor="b" bIns="0" lIns="91425" spcFirstLastPara="1" rIns="91425" wrap="square" tIns="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9" name="Google Shape;79;p11"/>
          <p:cNvSpPr txBox="1"/>
          <p:nvPr>
            <p:ph idx="12" type="sldNum"/>
          </p:nvPr>
        </p:nvSpPr>
        <p:spPr>
          <a:xfrm>
            <a:off x="6251448" y="6556248"/>
            <a:ext cx="588336" cy="228600"/>
          </a:xfrm>
          <a:prstGeom prst="rect">
            <a:avLst/>
          </a:prstGeom>
          <a:noFill/>
          <a:ln>
            <a:noFill/>
          </a:ln>
        </p:spPr>
        <p:txBody>
          <a:bodyPr anchorCtr="0" anchor="b" bIns="0" lIns="0" spcFirstLastPara="1" rIns="0" wrap="square" tIns="0">
            <a:noAutofit/>
          </a:bodyPr>
          <a:lstStyle>
            <a:lvl1pPr indent="0" lvl="0" marL="0" rtl="1" algn="r">
              <a:spcBef>
                <a:spcPts val="0"/>
              </a:spcBef>
              <a:buNone/>
              <a:defRPr>
                <a:solidFill>
                  <a:srgbClr val="B13F9A"/>
                </a:solidFill>
              </a:defRPr>
            </a:lvl1pPr>
            <a:lvl2pPr indent="0" lvl="1" marL="0" rtl="1" algn="r">
              <a:spcBef>
                <a:spcPts val="0"/>
              </a:spcBef>
              <a:buNone/>
              <a:defRPr>
                <a:solidFill>
                  <a:srgbClr val="B13F9A"/>
                </a:solidFill>
              </a:defRPr>
            </a:lvl2pPr>
            <a:lvl3pPr indent="0" lvl="2" marL="0" rtl="1" algn="r">
              <a:spcBef>
                <a:spcPts val="0"/>
              </a:spcBef>
              <a:buNone/>
              <a:defRPr>
                <a:solidFill>
                  <a:srgbClr val="B13F9A"/>
                </a:solidFill>
              </a:defRPr>
            </a:lvl3pPr>
            <a:lvl4pPr indent="0" lvl="3" marL="0" rtl="1" algn="r">
              <a:spcBef>
                <a:spcPts val="0"/>
              </a:spcBef>
              <a:buNone/>
              <a:defRPr>
                <a:solidFill>
                  <a:srgbClr val="B13F9A"/>
                </a:solidFill>
              </a:defRPr>
            </a:lvl4pPr>
            <a:lvl5pPr indent="0" lvl="4" marL="0" rtl="1" algn="r">
              <a:spcBef>
                <a:spcPts val="0"/>
              </a:spcBef>
              <a:buNone/>
              <a:defRPr>
                <a:solidFill>
                  <a:srgbClr val="B13F9A"/>
                </a:solidFill>
              </a:defRPr>
            </a:lvl5pPr>
            <a:lvl6pPr indent="0" lvl="5" marL="0" rtl="1" algn="r">
              <a:spcBef>
                <a:spcPts val="0"/>
              </a:spcBef>
              <a:buNone/>
              <a:defRPr>
                <a:solidFill>
                  <a:srgbClr val="B13F9A"/>
                </a:solidFill>
              </a:defRPr>
            </a:lvl6pPr>
            <a:lvl7pPr indent="0" lvl="6" marL="0" rtl="1" algn="r">
              <a:spcBef>
                <a:spcPts val="0"/>
              </a:spcBef>
              <a:buNone/>
              <a:defRPr>
                <a:solidFill>
                  <a:srgbClr val="B13F9A"/>
                </a:solidFill>
              </a:defRPr>
            </a:lvl7pPr>
            <a:lvl8pPr indent="0" lvl="7" marL="0" rtl="1" algn="r">
              <a:spcBef>
                <a:spcPts val="0"/>
              </a:spcBef>
              <a:buNone/>
              <a:defRPr>
                <a:solidFill>
                  <a:srgbClr val="B13F9A"/>
                </a:solidFill>
              </a:defRPr>
            </a:lvl8pPr>
            <a:lvl9pPr indent="0" lvl="8" marL="0" rtl="1" algn="r">
              <a:spcBef>
                <a:spcPts val="0"/>
              </a:spcBef>
              <a:buNone/>
              <a:defRPr>
                <a:solidFill>
                  <a:srgbClr val="B13F9A"/>
                </a:solidFill>
              </a:defRPr>
            </a:lvl9pPr>
          </a:lstStyle>
          <a:p>
            <a:pPr indent="0" lvl="0" marL="0" rtl="1" algn="r">
              <a:spcBef>
                <a:spcPts val="0"/>
              </a:spcBef>
              <a:spcAft>
                <a:spcPts val="0"/>
              </a:spcAft>
              <a:buNone/>
            </a:pPr>
            <a:fld id="{00000000-1234-1234-1234-123412341234}" type="slidenum">
              <a:rPr lang="fa-I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12"/>
          <p:cNvSpPr txBox="1"/>
          <p:nvPr>
            <p:ph type="title"/>
          </p:nvPr>
        </p:nvSpPr>
        <p:spPr>
          <a:xfrm rot="5400000">
            <a:off x="4389437" y="2438718"/>
            <a:ext cx="5851525" cy="1524000"/>
          </a:xfrm>
          <a:prstGeom prst="rect">
            <a:avLst/>
          </a:prstGeom>
          <a:noFill/>
          <a:ln>
            <a:noFill/>
          </a:ln>
        </p:spPr>
        <p:txBody>
          <a:bodyPr anchorCtr="0" anchor="t" bIns="0" lIns="45700" spcFirstLastPara="1" rIns="45700" wrap="square" tIns="0">
            <a:noAutofit/>
          </a:bodyPr>
          <a:lstStyle>
            <a:lvl1pPr lvl="0" rtl="1" algn="l">
              <a:spcBef>
                <a:spcPts val="0"/>
              </a:spcBef>
              <a:spcAft>
                <a:spcPts val="0"/>
              </a:spcAft>
              <a:buClr>
                <a:srgbClr val="FEF7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2"/>
          <p:cNvSpPr txBox="1"/>
          <p:nvPr>
            <p:ph idx="1" type="body"/>
          </p:nvPr>
        </p:nvSpPr>
        <p:spPr>
          <a:xfrm rot="5400000">
            <a:off x="541338" y="190505"/>
            <a:ext cx="5851525" cy="6019800"/>
          </a:xfrm>
          <a:prstGeom prst="rect">
            <a:avLst/>
          </a:prstGeom>
          <a:noFill/>
          <a:ln>
            <a:noFill/>
          </a:ln>
        </p:spPr>
        <p:txBody>
          <a:bodyPr anchorCtr="0" anchor="t" bIns="45700" lIns="91425" spcFirstLastPara="1" rIns="91425" wrap="square" tIns="45700">
            <a:noAutofit/>
          </a:bodyPr>
          <a:lstStyle>
            <a:lvl1pPr indent="-312039" lvl="0" marL="457200" rtl="1" algn="r">
              <a:spcBef>
                <a:spcPts val="600"/>
              </a:spcBef>
              <a:spcAft>
                <a:spcPts val="0"/>
              </a:spcAft>
              <a:buSzPts val="1314"/>
              <a:buChar char="⦿"/>
              <a:defRPr/>
            </a:lvl1pPr>
            <a:lvl2pPr indent="-320040" lvl="1" marL="914400" rtl="1" algn="r">
              <a:spcBef>
                <a:spcPts val="500"/>
              </a:spcBef>
              <a:spcAft>
                <a:spcPts val="0"/>
              </a:spcAft>
              <a:buSzPts val="1440"/>
              <a:buChar char="◼"/>
              <a:defRPr/>
            </a:lvl2pPr>
            <a:lvl3pPr indent="-297180" lvl="2" marL="1371600" rtl="1" algn="r">
              <a:spcBef>
                <a:spcPts val="400"/>
              </a:spcBef>
              <a:spcAft>
                <a:spcPts val="0"/>
              </a:spcAft>
              <a:buSzPts val="1080"/>
              <a:buChar char="🞆"/>
              <a:defRPr/>
            </a:lvl3pPr>
            <a:lvl4pPr indent="-320039" lvl="3" marL="1828800" rtl="1" algn="r">
              <a:spcBef>
                <a:spcPts val="360"/>
              </a:spcBef>
              <a:spcAft>
                <a:spcPts val="0"/>
              </a:spcAft>
              <a:buSzPts val="1440"/>
              <a:buChar char="⚫"/>
              <a:defRPr/>
            </a:lvl4pPr>
            <a:lvl5pPr indent="-308610" lvl="4" marL="2286000" rtl="1" algn="r">
              <a:spcBef>
                <a:spcPts val="400"/>
              </a:spcBef>
              <a:spcAft>
                <a:spcPts val="0"/>
              </a:spcAft>
              <a:buSzPts val="1260"/>
              <a:buChar char="◉"/>
              <a:defRPr/>
            </a:lvl5pPr>
            <a:lvl6pPr indent="-320039" lvl="5" marL="2743200" rtl="1" algn="r">
              <a:spcBef>
                <a:spcPts val="400"/>
              </a:spcBef>
              <a:spcAft>
                <a:spcPts val="0"/>
              </a:spcAft>
              <a:buSzPts val="1440"/>
              <a:buChar char="⚫"/>
              <a:defRPr/>
            </a:lvl6pPr>
            <a:lvl7pPr indent="-320039" lvl="6" marL="3200400" rtl="1" algn="r">
              <a:spcBef>
                <a:spcPts val="360"/>
              </a:spcBef>
              <a:spcAft>
                <a:spcPts val="0"/>
              </a:spcAft>
              <a:buSzPts val="1440"/>
              <a:buChar char="◼"/>
              <a:defRPr/>
            </a:lvl7pPr>
            <a:lvl8pPr indent="-342900" lvl="7" marL="3657600" rtl="1" algn="r">
              <a:spcBef>
                <a:spcPts val="30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83" name="Google Shape;83;p12"/>
          <p:cNvSpPr txBox="1"/>
          <p:nvPr>
            <p:ph idx="10" type="dt"/>
          </p:nvPr>
        </p:nvSpPr>
        <p:spPr>
          <a:xfrm>
            <a:off x="4242816" y="6557946"/>
            <a:ext cx="2002464" cy="226902"/>
          </a:xfrm>
          <a:prstGeom prst="rect">
            <a:avLst/>
          </a:prstGeom>
          <a:noFill/>
          <a:ln>
            <a:noFill/>
          </a:ln>
        </p:spPr>
        <p:txBody>
          <a:bodyPr anchorCtr="0" anchor="b" bIns="0" lIns="91425" spcFirstLastPara="1" rIns="91425" wrap="square" tIns="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4" name="Google Shape;84;p12"/>
          <p:cNvSpPr txBox="1"/>
          <p:nvPr>
            <p:ph idx="11" type="ftr"/>
          </p:nvPr>
        </p:nvSpPr>
        <p:spPr>
          <a:xfrm>
            <a:off x="457200" y="6556248"/>
            <a:ext cx="3657600" cy="228600"/>
          </a:xfrm>
          <a:prstGeom prst="rect">
            <a:avLst/>
          </a:prstGeom>
          <a:noFill/>
          <a:ln>
            <a:noFill/>
          </a:ln>
        </p:spPr>
        <p:txBody>
          <a:bodyPr anchorCtr="0" anchor="b" bIns="0" lIns="91425" spcFirstLastPara="1" rIns="91425" wrap="square" tIns="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5" name="Google Shape;85;p12"/>
          <p:cNvSpPr txBox="1"/>
          <p:nvPr>
            <p:ph idx="12" type="sldNum"/>
          </p:nvPr>
        </p:nvSpPr>
        <p:spPr>
          <a:xfrm>
            <a:off x="6254496" y="6553200"/>
            <a:ext cx="588336" cy="228600"/>
          </a:xfrm>
          <a:prstGeom prst="rect">
            <a:avLst/>
          </a:prstGeom>
          <a:noFill/>
          <a:ln>
            <a:noFill/>
          </a:ln>
        </p:spPr>
        <p:txBody>
          <a:bodyPr anchorCtr="0" anchor="b" bIns="0" lIns="0" spcFirstLastPara="1" rIns="0" wrap="square" tIns="0">
            <a:noAutofit/>
          </a:bodyPr>
          <a:lstStyle>
            <a:lvl1pPr indent="0" lvl="0" marL="0" rtl="1" algn="r">
              <a:spcBef>
                <a:spcPts val="0"/>
              </a:spcBef>
              <a:buNone/>
              <a:defRPr b="0" i="0" sz="1100" u="none" cap="none" strike="noStrike">
                <a:solidFill>
                  <a:srgbClr val="B13F9A"/>
                </a:solidFill>
                <a:latin typeface="Rockwell"/>
                <a:ea typeface="Rockwell"/>
                <a:cs typeface="Rockwell"/>
                <a:sym typeface="Rockwell"/>
              </a:defRPr>
            </a:lvl1pPr>
            <a:lvl2pPr indent="0" lvl="1" marL="0" rtl="1" algn="r">
              <a:spcBef>
                <a:spcPts val="0"/>
              </a:spcBef>
              <a:buNone/>
              <a:defRPr b="0" i="0" sz="1100" u="none" cap="none" strike="noStrike">
                <a:solidFill>
                  <a:srgbClr val="B13F9A"/>
                </a:solidFill>
                <a:latin typeface="Rockwell"/>
                <a:ea typeface="Rockwell"/>
                <a:cs typeface="Rockwell"/>
                <a:sym typeface="Rockwell"/>
              </a:defRPr>
            </a:lvl2pPr>
            <a:lvl3pPr indent="0" lvl="2" marL="0" rtl="1" algn="r">
              <a:spcBef>
                <a:spcPts val="0"/>
              </a:spcBef>
              <a:buNone/>
              <a:defRPr b="0" i="0" sz="1100" u="none" cap="none" strike="noStrike">
                <a:solidFill>
                  <a:srgbClr val="B13F9A"/>
                </a:solidFill>
                <a:latin typeface="Rockwell"/>
                <a:ea typeface="Rockwell"/>
                <a:cs typeface="Rockwell"/>
                <a:sym typeface="Rockwell"/>
              </a:defRPr>
            </a:lvl3pPr>
            <a:lvl4pPr indent="0" lvl="3" marL="0" rtl="1" algn="r">
              <a:spcBef>
                <a:spcPts val="0"/>
              </a:spcBef>
              <a:buNone/>
              <a:defRPr b="0" i="0" sz="1100" u="none" cap="none" strike="noStrike">
                <a:solidFill>
                  <a:srgbClr val="B13F9A"/>
                </a:solidFill>
                <a:latin typeface="Rockwell"/>
                <a:ea typeface="Rockwell"/>
                <a:cs typeface="Rockwell"/>
                <a:sym typeface="Rockwell"/>
              </a:defRPr>
            </a:lvl4pPr>
            <a:lvl5pPr indent="0" lvl="4" marL="0" rtl="1" algn="r">
              <a:spcBef>
                <a:spcPts val="0"/>
              </a:spcBef>
              <a:buNone/>
              <a:defRPr b="0" i="0" sz="1100" u="none" cap="none" strike="noStrike">
                <a:solidFill>
                  <a:srgbClr val="B13F9A"/>
                </a:solidFill>
                <a:latin typeface="Rockwell"/>
                <a:ea typeface="Rockwell"/>
                <a:cs typeface="Rockwell"/>
                <a:sym typeface="Rockwell"/>
              </a:defRPr>
            </a:lvl5pPr>
            <a:lvl6pPr indent="0" lvl="5" marL="0" rtl="1" algn="r">
              <a:spcBef>
                <a:spcPts val="0"/>
              </a:spcBef>
              <a:buNone/>
              <a:defRPr b="0" i="0" sz="1100" u="none" cap="none" strike="noStrike">
                <a:solidFill>
                  <a:srgbClr val="B13F9A"/>
                </a:solidFill>
                <a:latin typeface="Rockwell"/>
                <a:ea typeface="Rockwell"/>
                <a:cs typeface="Rockwell"/>
                <a:sym typeface="Rockwell"/>
              </a:defRPr>
            </a:lvl6pPr>
            <a:lvl7pPr indent="0" lvl="6" marL="0" rtl="1" algn="r">
              <a:spcBef>
                <a:spcPts val="0"/>
              </a:spcBef>
              <a:buNone/>
              <a:defRPr b="0" i="0" sz="1100" u="none" cap="none" strike="noStrike">
                <a:solidFill>
                  <a:srgbClr val="B13F9A"/>
                </a:solidFill>
                <a:latin typeface="Rockwell"/>
                <a:ea typeface="Rockwell"/>
                <a:cs typeface="Rockwell"/>
                <a:sym typeface="Rockwell"/>
              </a:defRPr>
            </a:lvl7pPr>
            <a:lvl8pPr indent="0" lvl="7" marL="0" rtl="1" algn="r">
              <a:spcBef>
                <a:spcPts val="0"/>
              </a:spcBef>
              <a:buNone/>
              <a:defRPr b="0" i="0" sz="1100" u="none" cap="none" strike="noStrike">
                <a:solidFill>
                  <a:srgbClr val="B13F9A"/>
                </a:solidFill>
                <a:latin typeface="Rockwell"/>
                <a:ea typeface="Rockwell"/>
                <a:cs typeface="Rockwell"/>
                <a:sym typeface="Rockwell"/>
              </a:defRPr>
            </a:lvl8pPr>
            <a:lvl9pPr indent="0" lvl="8" marL="0" rtl="1" algn="r">
              <a:spcBef>
                <a:spcPts val="0"/>
              </a:spcBef>
              <a:buNone/>
              <a:defRPr b="0" i="0" sz="1100" u="none" cap="none" strike="noStrike">
                <a:solidFill>
                  <a:srgbClr val="B13F9A"/>
                </a:solidFill>
                <a:latin typeface="Rockwell"/>
                <a:ea typeface="Rockwell"/>
                <a:cs typeface="Rockwell"/>
                <a:sym typeface="Rockwell"/>
              </a:defRPr>
            </a:lvl9pPr>
          </a:lstStyle>
          <a:p>
            <a:pPr indent="0" lvl="0" marL="0" rtl="1" algn="r">
              <a:spcBef>
                <a:spcPts val="0"/>
              </a:spcBef>
              <a:spcAft>
                <a:spcPts val="0"/>
              </a:spcAft>
              <a:buNone/>
            </a:pPr>
            <a:fld id="{00000000-1234-1234-1234-123412341234}" type="slidenum">
              <a:rPr lang="fa-I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gradFill>
          <a:gsLst>
            <a:gs pos="0">
              <a:srgbClr val="E965C8"/>
            </a:gs>
            <a:gs pos="100000">
              <a:srgbClr val="80136A"/>
            </a:gs>
          </a:gsLst>
          <a:path path="circle">
            <a:fillToRect b="50%" l="50%" r="50%" t="50%"/>
          </a:path>
          <a:tileRect/>
        </a:gradFill>
      </p:bgPr>
    </p:bg>
    <p:spTree>
      <p:nvGrpSpPr>
        <p:cNvPr id="93" name="Shape 93"/>
        <p:cNvGrpSpPr/>
        <p:nvPr/>
      </p:nvGrpSpPr>
      <p:grpSpPr>
        <a:xfrm>
          <a:off x="0" y="0"/>
          <a:ext cx="0" cy="0"/>
          <a:chOff x="0" y="0"/>
          <a:chExt cx="0" cy="0"/>
        </a:xfrm>
      </p:grpSpPr>
      <p:sp>
        <p:nvSpPr>
          <p:cNvPr id="94" name="Google Shape;94;p14"/>
          <p:cNvSpPr/>
          <p:nvPr/>
        </p:nvSpPr>
        <p:spPr>
          <a:xfrm rot="-360000">
            <a:off x="597968" y="1004668"/>
            <a:ext cx="4319527" cy="4312573"/>
          </a:xfrm>
          <a:prstGeom prst="rect">
            <a:avLst/>
          </a:prstGeom>
          <a:solidFill>
            <a:srgbClr val="FAFAFA"/>
          </a:solidFill>
          <a:ln cap="rnd" cmpd="sng" w="9525">
            <a:solidFill>
              <a:srgbClr val="EAEAEA"/>
            </a:solidFill>
            <a:prstDash val="solid"/>
            <a:round/>
            <a:headEnd len="sm" w="sm" type="none"/>
            <a:tailEnd len="sm" w="sm" type="none"/>
          </a:ln>
          <a:effectLst>
            <a:outerShdw blurRad="25000" rotWithShape="0" algn="t" dir="5400000" dist="127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rgbClr val="FFFFFF"/>
              </a:solidFill>
              <a:latin typeface="Rockwell"/>
              <a:ea typeface="Rockwell"/>
              <a:cs typeface="Rockwell"/>
              <a:sym typeface="Rockwell"/>
            </a:endParaRPr>
          </a:p>
        </p:txBody>
      </p:sp>
      <p:sp>
        <p:nvSpPr>
          <p:cNvPr id="95" name="Google Shape;95;p14"/>
          <p:cNvSpPr/>
          <p:nvPr/>
        </p:nvSpPr>
        <p:spPr>
          <a:xfrm rot="-180000">
            <a:off x="596706" y="998816"/>
            <a:ext cx="4319527" cy="4312573"/>
          </a:xfrm>
          <a:prstGeom prst="rect">
            <a:avLst/>
          </a:prstGeom>
          <a:solidFill>
            <a:srgbClr val="FAFAFA"/>
          </a:solidFill>
          <a:ln cap="rnd" cmpd="sng" w="9525">
            <a:solidFill>
              <a:srgbClr val="EAEAEA"/>
            </a:solidFill>
            <a:prstDash val="solid"/>
            <a:round/>
            <a:headEnd len="sm" w="sm" type="none"/>
            <a:tailEnd len="sm" w="sm" type="none"/>
          </a:ln>
          <a:effectLst>
            <a:outerShdw blurRad="28000" rotWithShape="0" algn="tl" dir="5400000" dist="127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rgbClr val="FFFFFF"/>
              </a:solidFill>
              <a:latin typeface="Rockwell"/>
              <a:ea typeface="Rockwell"/>
              <a:cs typeface="Rockwell"/>
              <a:sym typeface="Rockwell"/>
            </a:endParaRPr>
          </a:p>
        </p:txBody>
      </p:sp>
      <p:sp>
        <p:nvSpPr>
          <p:cNvPr id="96" name="Google Shape;96;p14"/>
          <p:cNvSpPr txBox="1"/>
          <p:nvPr>
            <p:ph type="title"/>
          </p:nvPr>
        </p:nvSpPr>
        <p:spPr>
          <a:xfrm>
            <a:off x="5389098" y="1143000"/>
            <a:ext cx="3429000" cy="2057400"/>
          </a:xfrm>
          <a:prstGeom prst="rect">
            <a:avLst/>
          </a:prstGeom>
          <a:noFill/>
          <a:ln>
            <a:noFill/>
          </a:ln>
        </p:spPr>
        <p:txBody>
          <a:bodyPr anchorCtr="0" anchor="b" bIns="0" lIns="45700" spcFirstLastPara="1" rIns="45700" wrap="square" tIns="0">
            <a:noAutofit/>
          </a:bodyPr>
          <a:lstStyle>
            <a:lvl1pPr lvl="0" rtl="1" algn="l">
              <a:spcBef>
                <a:spcPts val="0"/>
              </a:spcBef>
              <a:spcAft>
                <a:spcPts val="0"/>
              </a:spcAft>
              <a:buClr>
                <a:srgbClr val="FEF7F0"/>
              </a:buClr>
              <a:buSzPts val="3000"/>
              <a:buFont typeface="Rockwell"/>
              <a:buNone/>
              <a:defRPr b="1" sz="3000">
                <a:solidFill>
                  <a:srgbClr val="FEF7F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14"/>
          <p:cNvSpPr txBox="1"/>
          <p:nvPr>
            <p:ph idx="1" type="body"/>
          </p:nvPr>
        </p:nvSpPr>
        <p:spPr>
          <a:xfrm>
            <a:off x="5389098" y="3283634"/>
            <a:ext cx="3429000" cy="1920240"/>
          </a:xfrm>
          <a:prstGeom prst="rect">
            <a:avLst/>
          </a:prstGeom>
          <a:noFill/>
          <a:ln>
            <a:noFill/>
          </a:ln>
        </p:spPr>
        <p:txBody>
          <a:bodyPr anchorCtr="0" anchor="t" bIns="0" lIns="82275" spcFirstLastPara="1" rIns="0" wrap="square" tIns="0">
            <a:noAutofit/>
          </a:bodyPr>
          <a:lstStyle>
            <a:lvl1pPr indent="-228600" lvl="0" marL="457200" rtl="1" algn="r">
              <a:lnSpc>
                <a:spcPct val="100000"/>
              </a:lnSpc>
              <a:spcBef>
                <a:spcPts val="0"/>
              </a:spcBef>
              <a:spcAft>
                <a:spcPts val="0"/>
              </a:spcAft>
              <a:buSzPts val="1022"/>
              <a:buFont typeface="Rockwell"/>
              <a:buNone/>
              <a:defRPr sz="1400">
                <a:solidFill>
                  <a:schemeClr val="lt1"/>
                </a:solidFill>
              </a:defRPr>
            </a:lvl1pPr>
            <a:lvl2pPr indent="-289560" lvl="1" marL="914400" rtl="1" algn="r">
              <a:spcBef>
                <a:spcPts val="500"/>
              </a:spcBef>
              <a:spcAft>
                <a:spcPts val="0"/>
              </a:spcAft>
              <a:buSzPts val="960"/>
              <a:buChar char="◼"/>
              <a:defRPr sz="1200"/>
            </a:lvl2pPr>
            <a:lvl3pPr indent="-266700" lvl="2" marL="1371600" rtl="1" algn="r">
              <a:spcBef>
                <a:spcPts val="400"/>
              </a:spcBef>
              <a:spcAft>
                <a:spcPts val="0"/>
              </a:spcAft>
              <a:buSzPts val="600"/>
              <a:buChar char="🞆"/>
              <a:defRPr sz="1000"/>
            </a:lvl3pPr>
            <a:lvl4pPr indent="-274319" lvl="3" marL="1828800" rtl="1" algn="r">
              <a:spcBef>
                <a:spcPts val="180"/>
              </a:spcBef>
              <a:spcAft>
                <a:spcPts val="0"/>
              </a:spcAft>
              <a:buSzPts val="720"/>
              <a:buChar char="⚫"/>
              <a:defRPr sz="900"/>
            </a:lvl4pPr>
            <a:lvl5pPr indent="-268604" lvl="4" marL="2286000" rtl="1" algn="r">
              <a:spcBef>
                <a:spcPts val="400"/>
              </a:spcBef>
              <a:spcAft>
                <a:spcPts val="0"/>
              </a:spcAft>
              <a:buSzPts val="630"/>
              <a:buChar char="◉"/>
              <a:defRPr sz="900"/>
            </a:lvl5pPr>
            <a:lvl6pPr indent="-320039" lvl="5" marL="2743200" rtl="1" algn="r">
              <a:spcBef>
                <a:spcPts val="400"/>
              </a:spcBef>
              <a:spcAft>
                <a:spcPts val="0"/>
              </a:spcAft>
              <a:buSzPts val="1440"/>
              <a:buChar char="⚫"/>
              <a:defRPr/>
            </a:lvl6pPr>
            <a:lvl7pPr indent="-320039" lvl="6" marL="3200400" rtl="1" algn="r">
              <a:spcBef>
                <a:spcPts val="360"/>
              </a:spcBef>
              <a:spcAft>
                <a:spcPts val="0"/>
              </a:spcAft>
              <a:buSzPts val="1440"/>
              <a:buChar char="◼"/>
              <a:defRPr/>
            </a:lvl7pPr>
            <a:lvl8pPr indent="-342900" lvl="7" marL="3657600" rtl="1" algn="r">
              <a:spcBef>
                <a:spcPts val="30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98" name="Google Shape;98;p14"/>
          <p:cNvSpPr txBox="1"/>
          <p:nvPr>
            <p:ph idx="10" type="dt"/>
          </p:nvPr>
        </p:nvSpPr>
        <p:spPr>
          <a:xfrm>
            <a:off x="4245936" y="6557946"/>
            <a:ext cx="2002464" cy="226902"/>
          </a:xfrm>
          <a:prstGeom prst="rect">
            <a:avLst/>
          </a:prstGeom>
          <a:noFill/>
          <a:ln>
            <a:noFill/>
          </a:ln>
        </p:spPr>
        <p:txBody>
          <a:bodyPr anchorCtr="0" anchor="b" bIns="0" lIns="91425" spcFirstLastPara="1" rIns="91425" wrap="square" tIns="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9" name="Google Shape;99;p14"/>
          <p:cNvSpPr txBox="1"/>
          <p:nvPr>
            <p:ph idx="11" type="ftr"/>
          </p:nvPr>
        </p:nvSpPr>
        <p:spPr>
          <a:xfrm>
            <a:off x="457200" y="6557946"/>
            <a:ext cx="3657600" cy="228600"/>
          </a:xfrm>
          <a:prstGeom prst="rect">
            <a:avLst/>
          </a:prstGeom>
          <a:noFill/>
          <a:ln>
            <a:noFill/>
          </a:ln>
        </p:spPr>
        <p:txBody>
          <a:bodyPr anchorCtr="0" anchor="b" bIns="0" lIns="91425" spcFirstLastPara="1" rIns="91425" wrap="square" tIns="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00" name="Google Shape;100;p14"/>
          <p:cNvSpPr txBox="1"/>
          <p:nvPr>
            <p:ph idx="12" type="sldNum"/>
          </p:nvPr>
        </p:nvSpPr>
        <p:spPr>
          <a:xfrm>
            <a:off x="6251448" y="6556248"/>
            <a:ext cx="588336" cy="228600"/>
          </a:xfrm>
          <a:prstGeom prst="rect">
            <a:avLst/>
          </a:prstGeom>
          <a:noFill/>
          <a:ln>
            <a:noFill/>
          </a:ln>
        </p:spPr>
        <p:txBody>
          <a:bodyPr anchorCtr="0" anchor="b" bIns="0" lIns="0" spcFirstLastPara="1" rIns="0" wrap="square" tIns="0">
            <a:noAutofit/>
          </a:bodyPr>
          <a:lstStyle>
            <a:lvl1pPr indent="0" lvl="0" marL="0" rtl="1" algn="r">
              <a:spcBef>
                <a:spcPts val="0"/>
              </a:spcBef>
              <a:buNone/>
              <a:defRPr>
                <a:solidFill>
                  <a:srgbClr val="F4E7ED"/>
                </a:solidFill>
              </a:defRPr>
            </a:lvl1pPr>
            <a:lvl2pPr indent="0" lvl="1" marL="0" rtl="1" algn="r">
              <a:spcBef>
                <a:spcPts val="0"/>
              </a:spcBef>
              <a:buNone/>
              <a:defRPr>
                <a:solidFill>
                  <a:srgbClr val="F4E7ED"/>
                </a:solidFill>
              </a:defRPr>
            </a:lvl2pPr>
            <a:lvl3pPr indent="0" lvl="2" marL="0" rtl="1" algn="r">
              <a:spcBef>
                <a:spcPts val="0"/>
              </a:spcBef>
              <a:buNone/>
              <a:defRPr>
                <a:solidFill>
                  <a:srgbClr val="F4E7ED"/>
                </a:solidFill>
              </a:defRPr>
            </a:lvl3pPr>
            <a:lvl4pPr indent="0" lvl="3" marL="0" rtl="1" algn="r">
              <a:spcBef>
                <a:spcPts val="0"/>
              </a:spcBef>
              <a:buNone/>
              <a:defRPr>
                <a:solidFill>
                  <a:srgbClr val="F4E7ED"/>
                </a:solidFill>
              </a:defRPr>
            </a:lvl4pPr>
            <a:lvl5pPr indent="0" lvl="4" marL="0" rtl="1" algn="r">
              <a:spcBef>
                <a:spcPts val="0"/>
              </a:spcBef>
              <a:buNone/>
              <a:defRPr>
                <a:solidFill>
                  <a:srgbClr val="F4E7ED"/>
                </a:solidFill>
              </a:defRPr>
            </a:lvl5pPr>
            <a:lvl6pPr indent="0" lvl="5" marL="0" rtl="1" algn="r">
              <a:spcBef>
                <a:spcPts val="0"/>
              </a:spcBef>
              <a:buNone/>
              <a:defRPr>
                <a:solidFill>
                  <a:srgbClr val="F4E7ED"/>
                </a:solidFill>
              </a:defRPr>
            </a:lvl6pPr>
            <a:lvl7pPr indent="0" lvl="6" marL="0" rtl="1" algn="r">
              <a:spcBef>
                <a:spcPts val="0"/>
              </a:spcBef>
              <a:buNone/>
              <a:defRPr>
                <a:solidFill>
                  <a:srgbClr val="F4E7ED"/>
                </a:solidFill>
              </a:defRPr>
            </a:lvl7pPr>
            <a:lvl8pPr indent="0" lvl="7" marL="0" rtl="1" algn="r">
              <a:spcBef>
                <a:spcPts val="0"/>
              </a:spcBef>
              <a:buNone/>
              <a:defRPr>
                <a:solidFill>
                  <a:srgbClr val="F4E7ED"/>
                </a:solidFill>
              </a:defRPr>
            </a:lvl8pPr>
            <a:lvl9pPr indent="0" lvl="8" marL="0" rtl="1" algn="r">
              <a:spcBef>
                <a:spcPts val="0"/>
              </a:spcBef>
              <a:buNone/>
              <a:defRPr>
                <a:solidFill>
                  <a:srgbClr val="F4E7ED"/>
                </a:solidFill>
              </a:defRPr>
            </a:lvl9pPr>
          </a:lstStyle>
          <a:p>
            <a:pPr indent="0" lvl="0" marL="0" rtl="1" algn="r">
              <a:spcBef>
                <a:spcPts val="0"/>
              </a:spcBef>
              <a:spcAft>
                <a:spcPts val="0"/>
              </a:spcAft>
              <a:buNone/>
            </a:pPr>
            <a:fld id="{00000000-1234-1234-1234-123412341234}" type="slidenum">
              <a:rPr lang="fa-IR"/>
              <a:t>‹#›</a:t>
            </a:fld>
            <a:endParaRPr/>
          </a:p>
        </p:txBody>
      </p:sp>
      <p:sp>
        <p:nvSpPr>
          <p:cNvPr id="101" name="Google Shape;101;p14"/>
          <p:cNvSpPr/>
          <p:nvPr>
            <p:ph idx="2" type="pic"/>
          </p:nvPr>
        </p:nvSpPr>
        <p:spPr>
          <a:xfrm>
            <a:off x="663682" y="1041002"/>
            <a:ext cx="4206240" cy="4206240"/>
          </a:xfrm>
          <a:prstGeom prst="rect">
            <a:avLst/>
          </a:prstGeom>
          <a:solidFill>
            <a:srgbClr val="812D70"/>
          </a:solidFill>
          <a:ln cap="flat" cmpd="sng" w="107950">
            <a:solidFill>
              <a:srgbClr val="FFFFFF"/>
            </a:solidFill>
            <a:prstDash val="solid"/>
            <a:miter lim="800000"/>
            <a:headEnd len="sm" w="sm" type="none"/>
            <a:tailEnd len="sm" w="sm" type="none"/>
          </a:ln>
          <a:effectLst>
            <a:outerShdw blurRad="44450" rotWithShape="0" algn="tl" dir="5400000" dist="3810">
              <a:srgbClr val="000000">
                <a:alpha val="60000"/>
              </a:srgbClr>
            </a:outerShdw>
          </a:effectLst>
        </p:spPr>
        <p:txBody>
          <a:bodyPr anchorCtr="0" anchor="t" bIns="45700" lIns="91425" spcFirstLastPara="1" rIns="91425" wrap="square" tIns="45700">
            <a:noAutofit/>
          </a:bodyPr>
          <a:lstStyle>
            <a:lvl1pPr lvl="0" marR="0" rtl="1" algn="r">
              <a:spcBef>
                <a:spcPts val="600"/>
              </a:spcBef>
              <a:spcAft>
                <a:spcPts val="0"/>
              </a:spcAft>
              <a:buClr>
                <a:schemeClr val="lt2"/>
              </a:buClr>
              <a:buSzPts val="2336"/>
              <a:buFont typeface="Noto Sans Symbols"/>
              <a:buNone/>
              <a:defRPr b="0" i="0" sz="3200" u="none" cap="none" strike="noStrike">
                <a:solidFill>
                  <a:schemeClr val="lt1"/>
                </a:solidFill>
                <a:latin typeface="Rockwell"/>
                <a:ea typeface="Rockwell"/>
                <a:cs typeface="Rockwell"/>
                <a:sym typeface="Rockwell"/>
              </a:defRPr>
            </a:lvl1pPr>
            <a:lvl2pPr lvl="1" marR="0" rtl="1" algn="r">
              <a:spcBef>
                <a:spcPts val="500"/>
              </a:spcBef>
              <a:spcAft>
                <a:spcPts val="0"/>
              </a:spcAft>
              <a:buClr>
                <a:schemeClr val="accent4"/>
              </a:buClr>
              <a:buSzPts val="1840"/>
              <a:buFont typeface="Noto Sans Symbols"/>
              <a:buChar char="◼"/>
              <a:defRPr b="0" i="0" sz="2300" u="none" cap="none" strike="noStrike">
                <a:solidFill>
                  <a:schemeClr val="lt1"/>
                </a:solidFill>
                <a:latin typeface="Rockwell"/>
                <a:ea typeface="Rockwell"/>
                <a:cs typeface="Rockwell"/>
                <a:sym typeface="Rockwell"/>
              </a:defRPr>
            </a:lvl2pPr>
            <a:lvl3pPr lvl="2" marR="0" rtl="1" algn="r">
              <a:spcBef>
                <a:spcPts val="400"/>
              </a:spcBef>
              <a:spcAft>
                <a:spcPts val="0"/>
              </a:spcAft>
              <a:buClr>
                <a:schemeClr val="accent4"/>
              </a:buClr>
              <a:buSzPts val="1200"/>
              <a:buFont typeface="Noto Sans Symbols"/>
              <a:buChar char="🞆"/>
              <a:defRPr b="0" i="0" sz="2000" u="none" cap="none" strike="noStrike">
                <a:solidFill>
                  <a:schemeClr val="lt1"/>
                </a:solidFill>
                <a:latin typeface="Rockwell"/>
                <a:ea typeface="Rockwell"/>
                <a:cs typeface="Rockwell"/>
                <a:sym typeface="Rockwell"/>
              </a:defRPr>
            </a:lvl3pPr>
            <a:lvl4pPr lvl="3" marR="0" rtl="1" algn="r">
              <a:spcBef>
                <a:spcPts val="400"/>
              </a:spcBef>
              <a:spcAft>
                <a:spcPts val="0"/>
              </a:spcAft>
              <a:buClr>
                <a:schemeClr val="accent4"/>
              </a:buClr>
              <a:buSzPts val="1600"/>
              <a:buFont typeface="Noto Sans Symbols"/>
              <a:buChar char="⚫"/>
              <a:defRPr b="0" i="0" sz="2000" u="none" cap="none" strike="noStrike">
                <a:solidFill>
                  <a:schemeClr val="lt1"/>
                </a:solidFill>
                <a:latin typeface="Rockwell"/>
                <a:ea typeface="Rockwell"/>
                <a:cs typeface="Rockwell"/>
                <a:sym typeface="Rockwell"/>
              </a:defRPr>
            </a:lvl4pPr>
            <a:lvl5pPr lvl="4" marR="0" rtl="1" algn="r">
              <a:spcBef>
                <a:spcPts val="400"/>
              </a:spcBef>
              <a:spcAft>
                <a:spcPts val="0"/>
              </a:spcAft>
              <a:buClr>
                <a:schemeClr val="accent4"/>
              </a:buClr>
              <a:buSzPts val="1260"/>
              <a:buFont typeface="Noto Sans Symbols"/>
              <a:buChar char="◉"/>
              <a:defRPr b="0" i="0" sz="1800" u="none" cap="none" strike="noStrike">
                <a:solidFill>
                  <a:schemeClr val="lt1"/>
                </a:solidFill>
                <a:latin typeface="Rockwell"/>
                <a:ea typeface="Rockwell"/>
                <a:cs typeface="Rockwell"/>
                <a:sym typeface="Rockwell"/>
              </a:defRPr>
            </a:lvl5pPr>
            <a:lvl6pPr lvl="5" marR="0" rtl="1" algn="r">
              <a:spcBef>
                <a:spcPts val="400"/>
              </a:spcBef>
              <a:spcAft>
                <a:spcPts val="0"/>
              </a:spcAft>
              <a:buClr>
                <a:schemeClr val="accent4"/>
              </a:buClr>
              <a:buSzPts val="1440"/>
              <a:buFont typeface="Noto Sans Symbols"/>
              <a:buChar char="⚫"/>
              <a:defRPr b="0" i="0" sz="1800" u="none" cap="none" strike="noStrike">
                <a:solidFill>
                  <a:schemeClr val="lt1"/>
                </a:solidFill>
                <a:latin typeface="Rockwell"/>
                <a:ea typeface="Rockwell"/>
                <a:cs typeface="Rockwell"/>
                <a:sym typeface="Rockwell"/>
              </a:defRPr>
            </a:lvl6pPr>
            <a:lvl7pPr lvl="6" marR="0" rtl="1" algn="r">
              <a:spcBef>
                <a:spcPts val="320"/>
              </a:spcBef>
              <a:spcAft>
                <a:spcPts val="0"/>
              </a:spcAft>
              <a:buClr>
                <a:schemeClr val="accent4"/>
              </a:buClr>
              <a:buSzPts val="1280"/>
              <a:buFont typeface="Noto Sans Symbols"/>
              <a:buChar char="◼"/>
              <a:defRPr b="0" i="0" sz="1600" u="none" cap="none" strike="noStrike">
                <a:solidFill>
                  <a:schemeClr val="lt1"/>
                </a:solidFill>
                <a:latin typeface="Rockwell"/>
                <a:ea typeface="Rockwell"/>
                <a:cs typeface="Rockwell"/>
                <a:sym typeface="Rockwell"/>
              </a:defRPr>
            </a:lvl7pPr>
            <a:lvl8pPr lvl="7" marR="0" rtl="1" algn="r">
              <a:spcBef>
                <a:spcPts val="300"/>
              </a:spcBef>
              <a:spcAft>
                <a:spcPts val="0"/>
              </a:spcAft>
              <a:buClr>
                <a:schemeClr val="accent4"/>
              </a:buClr>
              <a:buSzPts val="1600"/>
              <a:buFont typeface="Rockwell"/>
              <a:buChar char="•"/>
              <a:defRPr b="0" i="0" sz="1600" u="none" cap="none" strike="noStrike">
                <a:solidFill>
                  <a:schemeClr val="lt1"/>
                </a:solidFill>
                <a:latin typeface="Rockwell"/>
                <a:ea typeface="Rockwell"/>
                <a:cs typeface="Rockwell"/>
                <a:sym typeface="Rockwell"/>
              </a:defRPr>
            </a:lvl8pPr>
            <a:lvl9pPr lvl="8" marR="0" rtl="1" algn="r">
              <a:spcBef>
                <a:spcPts val="280"/>
              </a:spcBef>
              <a:spcAft>
                <a:spcPts val="0"/>
              </a:spcAft>
              <a:buClr>
                <a:schemeClr val="accent4"/>
              </a:buClr>
              <a:buSzPts val="1400"/>
              <a:buFont typeface="Noto Sans Symbols"/>
              <a:buChar char="▪"/>
              <a:defRPr b="0" i="0" sz="1400" u="none" cap="none" strike="noStrike">
                <a:solidFill>
                  <a:schemeClr val="lt1"/>
                </a:solidFill>
                <a:latin typeface="Rockwell"/>
                <a:ea typeface="Rockwell"/>
                <a:cs typeface="Rockwell"/>
                <a:sym typeface="Rockwe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9" name="Shape 109"/>
        <p:cNvGrpSpPr/>
        <p:nvPr/>
      </p:nvGrpSpPr>
      <p:grpSpPr>
        <a:xfrm>
          <a:off x="0" y="0"/>
          <a:ext cx="0" cy="0"/>
          <a:chOff x="0" y="0"/>
          <a:chExt cx="0" cy="0"/>
        </a:xfrm>
      </p:grpSpPr>
      <p:sp>
        <p:nvSpPr>
          <p:cNvPr id="110" name="Google Shape;110;p16"/>
          <p:cNvSpPr txBox="1"/>
          <p:nvPr>
            <p:ph type="title"/>
          </p:nvPr>
        </p:nvSpPr>
        <p:spPr>
          <a:xfrm>
            <a:off x="457200" y="320040"/>
            <a:ext cx="7239000" cy="1143000"/>
          </a:xfrm>
          <a:prstGeom prst="rect">
            <a:avLst/>
          </a:prstGeom>
          <a:noFill/>
          <a:ln>
            <a:noFill/>
          </a:ln>
        </p:spPr>
        <p:txBody>
          <a:bodyPr anchorCtr="0" anchor="b" bIns="0" lIns="45700" spcFirstLastPara="1" rIns="45700" wrap="square" tIns="0">
            <a:noAutofit/>
          </a:bodyPr>
          <a:lstStyle>
            <a:lvl1pPr lvl="0" rtl="1" algn="l">
              <a:spcBef>
                <a:spcPts val="0"/>
              </a:spcBef>
              <a:spcAft>
                <a:spcPts val="0"/>
              </a:spcAft>
              <a:buClr>
                <a:srgbClr val="FEF7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1" name="Google Shape;111;p16"/>
          <p:cNvSpPr txBox="1"/>
          <p:nvPr>
            <p:ph idx="1" type="body"/>
          </p:nvPr>
        </p:nvSpPr>
        <p:spPr>
          <a:xfrm>
            <a:off x="457200" y="1609416"/>
            <a:ext cx="7239000" cy="4846320"/>
          </a:xfrm>
          <a:prstGeom prst="rect">
            <a:avLst/>
          </a:prstGeom>
          <a:noFill/>
          <a:ln>
            <a:noFill/>
          </a:ln>
        </p:spPr>
        <p:txBody>
          <a:bodyPr anchorCtr="0" anchor="t" bIns="45700" lIns="91425" spcFirstLastPara="1" rIns="91425" wrap="square" tIns="45700">
            <a:noAutofit/>
          </a:bodyPr>
          <a:lstStyle>
            <a:lvl1pPr indent="-312039" lvl="0" marL="457200" rtl="1" algn="r">
              <a:spcBef>
                <a:spcPts val="600"/>
              </a:spcBef>
              <a:spcAft>
                <a:spcPts val="0"/>
              </a:spcAft>
              <a:buSzPts val="1314"/>
              <a:buChar char="⦿"/>
              <a:defRPr/>
            </a:lvl1pPr>
            <a:lvl2pPr indent="-320040" lvl="1" marL="914400" rtl="1" algn="r">
              <a:spcBef>
                <a:spcPts val="500"/>
              </a:spcBef>
              <a:spcAft>
                <a:spcPts val="0"/>
              </a:spcAft>
              <a:buSzPts val="1440"/>
              <a:buChar char="◼"/>
              <a:defRPr/>
            </a:lvl2pPr>
            <a:lvl3pPr indent="-297180" lvl="2" marL="1371600" rtl="1" algn="r">
              <a:spcBef>
                <a:spcPts val="400"/>
              </a:spcBef>
              <a:spcAft>
                <a:spcPts val="0"/>
              </a:spcAft>
              <a:buSzPts val="1080"/>
              <a:buChar char="🞆"/>
              <a:defRPr/>
            </a:lvl3pPr>
            <a:lvl4pPr indent="-320039" lvl="3" marL="1828800" rtl="1" algn="r">
              <a:spcBef>
                <a:spcPts val="360"/>
              </a:spcBef>
              <a:spcAft>
                <a:spcPts val="0"/>
              </a:spcAft>
              <a:buSzPts val="1440"/>
              <a:buChar char="⚫"/>
              <a:defRPr/>
            </a:lvl4pPr>
            <a:lvl5pPr indent="-308610" lvl="4" marL="2286000" rtl="1" algn="r">
              <a:spcBef>
                <a:spcPts val="400"/>
              </a:spcBef>
              <a:spcAft>
                <a:spcPts val="0"/>
              </a:spcAft>
              <a:buSzPts val="1260"/>
              <a:buChar char="◉"/>
              <a:defRPr/>
            </a:lvl5pPr>
            <a:lvl6pPr indent="-320039" lvl="5" marL="2743200" rtl="1" algn="r">
              <a:spcBef>
                <a:spcPts val="400"/>
              </a:spcBef>
              <a:spcAft>
                <a:spcPts val="0"/>
              </a:spcAft>
              <a:buSzPts val="1440"/>
              <a:buChar char="⚫"/>
              <a:defRPr/>
            </a:lvl6pPr>
            <a:lvl7pPr indent="-320039" lvl="6" marL="3200400" rtl="1" algn="r">
              <a:spcBef>
                <a:spcPts val="360"/>
              </a:spcBef>
              <a:spcAft>
                <a:spcPts val="0"/>
              </a:spcAft>
              <a:buSzPts val="1440"/>
              <a:buChar char="◼"/>
              <a:defRPr/>
            </a:lvl7pPr>
            <a:lvl8pPr indent="-342900" lvl="7" marL="3657600" rtl="1" algn="r">
              <a:spcBef>
                <a:spcPts val="30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112" name="Google Shape;112;p16"/>
          <p:cNvSpPr txBox="1"/>
          <p:nvPr>
            <p:ph idx="10" type="dt"/>
          </p:nvPr>
        </p:nvSpPr>
        <p:spPr>
          <a:xfrm>
            <a:off x="4245936" y="6557946"/>
            <a:ext cx="2002464" cy="226902"/>
          </a:xfrm>
          <a:prstGeom prst="rect">
            <a:avLst/>
          </a:prstGeom>
          <a:noFill/>
          <a:ln>
            <a:noFill/>
          </a:ln>
        </p:spPr>
        <p:txBody>
          <a:bodyPr anchorCtr="0" anchor="b" bIns="0" lIns="91425" spcFirstLastPara="1" rIns="91425" wrap="square" tIns="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13" name="Google Shape;113;p16"/>
          <p:cNvSpPr txBox="1"/>
          <p:nvPr>
            <p:ph idx="11" type="ftr"/>
          </p:nvPr>
        </p:nvSpPr>
        <p:spPr>
          <a:xfrm>
            <a:off x="457200" y="6557946"/>
            <a:ext cx="3657600" cy="228600"/>
          </a:xfrm>
          <a:prstGeom prst="rect">
            <a:avLst/>
          </a:prstGeom>
          <a:noFill/>
          <a:ln>
            <a:noFill/>
          </a:ln>
        </p:spPr>
        <p:txBody>
          <a:bodyPr anchorCtr="0" anchor="b" bIns="0" lIns="91425" spcFirstLastPara="1" rIns="91425" wrap="square" tIns="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14" name="Google Shape;114;p16"/>
          <p:cNvSpPr txBox="1"/>
          <p:nvPr>
            <p:ph idx="12" type="sldNum"/>
          </p:nvPr>
        </p:nvSpPr>
        <p:spPr>
          <a:xfrm>
            <a:off x="6251448" y="6556248"/>
            <a:ext cx="588336" cy="228600"/>
          </a:xfrm>
          <a:prstGeom prst="rect">
            <a:avLst/>
          </a:prstGeom>
          <a:noFill/>
          <a:ln>
            <a:noFill/>
          </a:ln>
        </p:spPr>
        <p:txBody>
          <a:bodyPr anchorCtr="0" anchor="b" bIns="0" lIns="0" spcFirstLastPara="1" rIns="0" wrap="square" tIns="0">
            <a:noAutofit/>
          </a:bodyPr>
          <a:lstStyle>
            <a:lvl1pPr indent="0" lvl="0" marL="0" rtl="1" algn="r">
              <a:spcBef>
                <a:spcPts val="0"/>
              </a:spcBef>
              <a:buNone/>
              <a:defRPr>
                <a:solidFill>
                  <a:srgbClr val="B13F9A"/>
                </a:solidFill>
              </a:defRPr>
            </a:lvl1pPr>
            <a:lvl2pPr indent="0" lvl="1" marL="0" rtl="1" algn="r">
              <a:spcBef>
                <a:spcPts val="0"/>
              </a:spcBef>
              <a:buNone/>
              <a:defRPr>
                <a:solidFill>
                  <a:srgbClr val="B13F9A"/>
                </a:solidFill>
              </a:defRPr>
            </a:lvl2pPr>
            <a:lvl3pPr indent="0" lvl="2" marL="0" rtl="1" algn="r">
              <a:spcBef>
                <a:spcPts val="0"/>
              </a:spcBef>
              <a:buNone/>
              <a:defRPr>
                <a:solidFill>
                  <a:srgbClr val="B13F9A"/>
                </a:solidFill>
              </a:defRPr>
            </a:lvl3pPr>
            <a:lvl4pPr indent="0" lvl="3" marL="0" rtl="1" algn="r">
              <a:spcBef>
                <a:spcPts val="0"/>
              </a:spcBef>
              <a:buNone/>
              <a:defRPr>
                <a:solidFill>
                  <a:srgbClr val="B13F9A"/>
                </a:solidFill>
              </a:defRPr>
            </a:lvl4pPr>
            <a:lvl5pPr indent="0" lvl="4" marL="0" rtl="1" algn="r">
              <a:spcBef>
                <a:spcPts val="0"/>
              </a:spcBef>
              <a:buNone/>
              <a:defRPr>
                <a:solidFill>
                  <a:srgbClr val="B13F9A"/>
                </a:solidFill>
              </a:defRPr>
            </a:lvl5pPr>
            <a:lvl6pPr indent="0" lvl="5" marL="0" rtl="1" algn="r">
              <a:spcBef>
                <a:spcPts val="0"/>
              </a:spcBef>
              <a:buNone/>
              <a:defRPr>
                <a:solidFill>
                  <a:srgbClr val="B13F9A"/>
                </a:solidFill>
              </a:defRPr>
            </a:lvl6pPr>
            <a:lvl7pPr indent="0" lvl="6" marL="0" rtl="1" algn="r">
              <a:spcBef>
                <a:spcPts val="0"/>
              </a:spcBef>
              <a:buNone/>
              <a:defRPr>
                <a:solidFill>
                  <a:srgbClr val="B13F9A"/>
                </a:solidFill>
              </a:defRPr>
            </a:lvl7pPr>
            <a:lvl8pPr indent="0" lvl="7" marL="0" rtl="1" algn="r">
              <a:spcBef>
                <a:spcPts val="0"/>
              </a:spcBef>
              <a:buNone/>
              <a:defRPr>
                <a:solidFill>
                  <a:srgbClr val="B13F9A"/>
                </a:solidFill>
              </a:defRPr>
            </a:lvl8pPr>
            <a:lvl9pPr indent="0" lvl="8" marL="0" rtl="1" algn="r">
              <a:spcBef>
                <a:spcPts val="0"/>
              </a:spcBef>
              <a:buNone/>
              <a:defRPr>
                <a:solidFill>
                  <a:srgbClr val="B13F9A"/>
                </a:solidFill>
              </a:defRPr>
            </a:lvl9pPr>
          </a:lstStyle>
          <a:p>
            <a:pPr indent="0" lvl="0" marL="0" rtl="1" algn="r">
              <a:spcBef>
                <a:spcPts val="0"/>
              </a:spcBef>
              <a:spcAft>
                <a:spcPts val="0"/>
              </a:spcAft>
              <a:buNone/>
            </a:pPr>
            <a:fld id="{00000000-1234-1234-1234-123412341234}" type="slidenum">
              <a:rPr lang="fa-I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gradFill>
          <a:gsLst>
            <a:gs pos="0">
              <a:schemeClr val="lt1"/>
            </a:gs>
            <a:gs pos="100000">
              <a:srgbClr val="9E9E9E"/>
            </a:gs>
          </a:gsLst>
          <a:path path="circle">
            <a:fillToRect b="50%" l="50%" r="50%" t="50%"/>
          </a:path>
          <a:tileRect/>
        </a:gradFill>
      </p:bgPr>
    </p:bg>
    <p:spTree>
      <p:nvGrpSpPr>
        <p:cNvPr id="115" name="Shape 115"/>
        <p:cNvGrpSpPr/>
        <p:nvPr/>
      </p:nvGrpSpPr>
      <p:grpSpPr>
        <a:xfrm>
          <a:off x="0" y="0"/>
          <a:ext cx="0" cy="0"/>
          <a:chOff x="0" y="0"/>
          <a:chExt cx="0" cy="0"/>
        </a:xfrm>
      </p:grpSpPr>
      <p:sp>
        <p:nvSpPr>
          <p:cNvPr id="116" name="Google Shape;116;p17"/>
          <p:cNvSpPr/>
          <p:nvPr/>
        </p:nvSpPr>
        <p:spPr>
          <a:xfrm flipH="1">
            <a:off x="2667000" y="0"/>
            <a:ext cx="6477000" cy="6858000"/>
          </a:xfrm>
          <a:prstGeom prst="rect">
            <a:avLst/>
          </a:prstGeom>
          <a:blipFill rotWithShape="1">
            <a:blip r:embed="rId2">
              <a:alphaModFix amt="43000"/>
            </a:blip>
            <a:tile algn="tl" flip="none" tx="0" sx="50000" ty="0" sy="50000"/>
          </a:blip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rgbClr val="FFFFFF"/>
              </a:solidFill>
              <a:latin typeface="Rockwell"/>
              <a:ea typeface="Rockwell"/>
              <a:cs typeface="Rockwell"/>
              <a:sym typeface="Rockwell"/>
            </a:endParaRPr>
          </a:p>
        </p:txBody>
      </p:sp>
      <p:cxnSp>
        <p:nvCxnSpPr>
          <p:cNvPr id="117" name="Google Shape;117;p17"/>
          <p:cNvCxnSpPr/>
          <p:nvPr/>
        </p:nvCxnSpPr>
        <p:spPr>
          <a:xfrm rot="-5400000">
            <a:off x="-762000" y="3429000"/>
            <a:ext cx="6858000" cy="0"/>
          </a:xfrm>
          <a:prstGeom prst="straightConnector1">
            <a:avLst/>
          </a:prstGeom>
          <a:noFill/>
          <a:ln cap="flat" cmpd="sng" w="11425">
            <a:solidFill>
              <a:srgbClr val="F9F9F9"/>
            </a:solidFill>
            <a:prstDash val="solid"/>
            <a:miter lim="800000"/>
            <a:headEnd len="sm" w="sm" type="none"/>
            <a:tailEnd len="sm" w="sm" type="none"/>
          </a:ln>
        </p:spPr>
      </p:cxnSp>
      <p:sp>
        <p:nvSpPr>
          <p:cNvPr id="118" name="Google Shape;118;p17"/>
          <p:cNvSpPr txBox="1"/>
          <p:nvPr>
            <p:ph type="ctrTitle"/>
          </p:nvPr>
        </p:nvSpPr>
        <p:spPr>
          <a:xfrm>
            <a:off x="3366868" y="533400"/>
            <a:ext cx="5105400" cy="2868168"/>
          </a:xfrm>
          <a:prstGeom prst="rect">
            <a:avLst/>
          </a:prstGeom>
          <a:noFill/>
          <a:ln>
            <a:noFill/>
          </a:ln>
        </p:spPr>
        <p:txBody>
          <a:bodyPr anchorCtr="0" anchor="b" bIns="0" lIns="45700" spcFirstLastPara="1" rIns="45700" wrap="square" tIns="0">
            <a:noAutofit/>
          </a:bodyPr>
          <a:lstStyle>
            <a:lvl1pPr lvl="0" rtl="1" algn="r">
              <a:spcBef>
                <a:spcPts val="0"/>
              </a:spcBef>
              <a:spcAft>
                <a:spcPts val="0"/>
              </a:spcAft>
              <a:buClr>
                <a:srgbClr val="FEF7F0"/>
              </a:buClr>
              <a:buSzPts val="4200"/>
              <a:buFont typeface="Rockwell"/>
              <a:buNone/>
              <a:defRPr b="1"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17"/>
          <p:cNvSpPr txBox="1"/>
          <p:nvPr>
            <p:ph idx="1" type="subTitle"/>
          </p:nvPr>
        </p:nvSpPr>
        <p:spPr>
          <a:xfrm>
            <a:off x="3354442" y="3539864"/>
            <a:ext cx="5114778" cy="1101248"/>
          </a:xfrm>
          <a:prstGeom prst="rect">
            <a:avLst/>
          </a:prstGeom>
          <a:noFill/>
          <a:ln>
            <a:noFill/>
          </a:ln>
        </p:spPr>
        <p:txBody>
          <a:bodyPr anchorCtr="0" anchor="t" bIns="0" lIns="45700" spcFirstLastPara="1" rIns="45700" wrap="square" tIns="0">
            <a:noAutofit/>
          </a:bodyPr>
          <a:lstStyle>
            <a:lvl1pPr lvl="0" rtl="1" algn="r">
              <a:spcBef>
                <a:spcPts val="600"/>
              </a:spcBef>
              <a:spcAft>
                <a:spcPts val="0"/>
              </a:spcAft>
              <a:buSzPts val="1606"/>
              <a:buNone/>
              <a:defRPr sz="2200">
                <a:solidFill>
                  <a:srgbClr val="FFFFFF"/>
                </a:solidFill>
              </a:defRPr>
            </a:lvl1pPr>
            <a:lvl2pPr lvl="1" rtl="1" algn="ctr">
              <a:spcBef>
                <a:spcPts val="500"/>
              </a:spcBef>
              <a:spcAft>
                <a:spcPts val="0"/>
              </a:spcAft>
              <a:buSzPts val="1440"/>
              <a:buNone/>
              <a:defRPr/>
            </a:lvl2pPr>
            <a:lvl3pPr lvl="2" rtl="1" algn="ctr">
              <a:spcBef>
                <a:spcPts val="400"/>
              </a:spcBef>
              <a:spcAft>
                <a:spcPts val="0"/>
              </a:spcAft>
              <a:buSzPts val="1080"/>
              <a:buNone/>
              <a:defRPr/>
            </a:lvl3pPr>
            <a:lvl4pPr lvl="3" rtl="1" algn="ctr">
              <a:spcBef>
                <a:spcPts val="360"/>
              </a:spcBef>
              <a:spcAft>
                <a:spcPts val="0"/>
              </a:spcAft>
              <a:buSzPts val="1440"/>
              <a:buNone/>
              <a:defRPr/>
            </a:lvl4pPr>
            <a:lvl5pPr lvl="4" rtl="1" algn="ctr">
              <a:spcBef>
                <a:spcPts val="400"/>
              </a:spcBef>
              <a:spcAft>
                <a:spcPts val="0"/>
              </a:spcAft>
              <a:buSzPts val="1260"/>
              <a:buNone/>
              <a:defRPr/>
            </a:lvl5pPr>
            <a:lvl6pPr lvl="5" rtl="1" algn="ctr">
              <a:spcBef>
                <a:spcPts val="400"/>
              </a:spcBef>
              <a:spcAft>
                <a:spcPts val="0"/>
              </a:spcAft>
              <a:buSzPts val="1440"/>
              <a:buNone/>
              <a:defRPr/>
            </a:lvl6pPr>
            <a:lvl7pPr lvl="6" rtl="1" algn="ctr">
              <a:spcBef>
                <a:spcPts val="360"/>
              </a:spcBef>
              <a:spcAft>
                <a:spcPts val="0"/>
              </a:spcAft>
              <a:buSzPts val="1440"/>
              <a:buNone/>
              <a:defRPr/>
            </a:lvl7pPr>
            <a:lvl8pPr lvl="7" rtl="1" algn="ctr">
              <a:spcBef>
                <a:spcPts val="300"/>
              </a:spcBef>
              <a:spcAft>
                <a:spcPts val="0"/>
              </a:spcAft>
              <a:buSzPts val="1800"/>
              <a:buNone/>
              <a:defRPr/>
            </a:lvl8pPr>
            <a:lvl9pPr lvl="8" rtl="1" algn="ctr">
              <a:spcBef>
                <a:spcPts val="360"/>
              </a:spcBef>
              <a:spcAft>
                <a:spcPts val="0"/>
              </a:spcAft>
              <a:buSzPts val="1800"/>
              <a:buNone/>
              <a:defRPr/>
            </a:lvl9pPr>
          </a:lstStyle>
          <a:p/>
        </p:txBody>
      </p:sp>
      <p:sp>
        <p:nvSpPr>
          <p:cNvPr id="120" name="Google Shape;120;p17"/>
          <p:cNvSpPr txBox="1"/>
          <p:nvPr>
            <p:ph idx="10" type="dt"/>
          </p:nvPr>
        </p:nvSpPr>
        <p:spPr>
          <a:xfrm>
            <a:off x="5871224" y="6557946"/>
            <a:ext cx="2002464" cy="226902"/>
          </a:xfrm>
          <a:prstGeom prst="rect">
            <a:avLst/>
          </a:prstGeom>
          <a:noFill/>
          <a:ln>
            <a:noFill/>
          </a:ln>
        </p:spPr>
        <p:txBody>
          <a:bodyPr anchorCtr="0" anchor="b" bIns="0" lIns="91425" spcFirstLastPara="1" rIns="91425" wrap="square" tIns="0">
            <a:noAutofit/>
          </a:bodyPr>
          <a:lstStyle>
            <a:lvl1pPr lvl="0" rtl="1" algn="l">
              <a:spcBef>
                <a:spcPts val="0"/>
              </a:spcBef>
              <a:spcAft>
                <a:spcPts val="0"/>
              </a:spcAft>
              <a:buSzPts val="1400"/>
              <a:buNone/>
              <a:defRPr>
                <a:solidFill>
                  <a:srgbClr val="FFFFFF"/>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21" name="Google Shape;121;p17"/>
          <p:cNvSpPr txBox="1"/>
          <p:nvPr>
            <p:ph idx="11" type="ftr"/>
          </p:nvPr>
        </p:nvSpPr>
        <p:spPr>
          <a:xfrm>
            <a:off x="2819400" y="6557946"/>
            <a:ext cx="2927722" cy="228600"/>
          </a:xfrm>
          <a:prstGeom prst="rect">
            <a:avLst/>
          </a:prstGeom>
          <a:noFill/>
          <a:ln>
            <a:noFill/>
          </a:ln>
        </p:spPr>
        <p:txBody>
          <a:bodyPr anchorCtr="0" anchor="b" bIns="0" lIns="91425" spcFirstLastPara="1" rIns="91425" wrap="square" tIns="0">
            <a:noAutofit/>
          </a:bodyPr>
          <a:lstStyle>
            <a:lvl1pPr lvl="0" rtl="1" algn="r">
              <a:spcBef>
                <a:spcPts val="0"/>
              </a:spcBef>
              <a:spcAft>
                <a:spcPts val="0"/>
              </a:spcAft>
              <a:buSzPts val="1400"/>
              <a:buNone/>
              <a:defRPr>
                <a:solidFill>
                  <a:srgbClr val="FFFFFF"/>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22" name="Google Shape;122;p17"/>
          <p:cNvSpPr txBox="1"/>
          <p:nvPr>
            <p:ph idx="12" type="sldNum"/>
          </p:nvPr>
        </p:nvSpPr>
        <p:spPr>
          <a:xfrm>
            <a:off x="7880884" y="6556248"/>
            <a:ext cx="588336" cy="228600"/>
          </a:xfrm>
          <a:prstGeom prst="rect">
            <a:avLst/>
          </a:prstGeom>
          <a:noFill/>
          <a:ln>
            <a:noFill/>
          </a:ln>
        </p:spPr>
        <p:txBody>
          <a:bodyPr anchorCtr="0" anchor="b" bIns="0" lIns="0" spcFirstLastPara="1" rIns="0" wrap="square" tIns="0">
            <a:noAutofit/>
          </a:bodyPr>
          <a:lstStyle>
            <a:lvl1pPr indent="0" lvl="0" marL="0" rtl="1" algn="r">
              <a:spcBef>
                <a:spcPts val="0"/>
              </a:spcBef>
              <a:buNone/>
              <a:defRPr b="0" i="0" sz="1100" u="none" cap="none" strike="noStrike">
                <a:solidFill>
                  <a:srgbClr val="FFFFFF"/>
                </a:solidFill>
                <a:latin typeface="Rockwell"/>
                <a:ea typeface="Rockwell"/>
                <a:cs typeface="Rockwell"/>
                <a:sym typeface="Rockwell"/>
              </a:defRPr>
            </a:lvl1pPr>
            <a:lvl2pPr indent="0" lvl="1" marL="0" rtl="1" algn="r">
              <a:spcBef>
                <a:spcPts val="0"/>
              </a:spcBef>
              <a:buNone/>
              <a:defRPr b="0" i="0" sz="1100" u="none" cap="none" strike="noStrike">
                <a:solidFill>
                  <a:srgbClr val="FFFFFF"/>
                </a:solidFill>
                <a:latin typeface="Rockwell"/>
                <a:ea typeface="Rockwell"/>
                <a:cs typeface="Rockwell"/>
                <a:sym typeface="Rockwell"/>
              </a:defRPr>
            </a:lvl2pPr>
            <a:lvl3pPr indent="0" lvl="2" marL="0" rtl="1" algn="r">
              <a:spcBef>
                <a:spcPts val="0"/>
              </a:spcBef>
              <a:buNone/>
              <a:defRPr b="0" i="0" sz="1100" u="none" cap="none" strike="noStrike">
                <a:solidFill>
                  <a:srgbClr val="FFFFFF"/>
                </a:solidFill>
                <a:latin typeface="Rockwell"/>
                <a:ea typeface="Rockwell"/>
                <a:cs typeface="Rockwell"/>
                <a:sym typeface="Rockwell"/>
              </a:defRPr>
            </a:lvl3pPr>
            <a:lvl4pPr indent="0" lvl="3" marL="0" rtl="1" algn="r">
              <a:spcBef>
                <a:spcPts val="0"/>
              </a:spcBef>
              <a:buNone/>
              <a:defRPr b="0" i="0" sz="1100" u="none" cap="none" strike="noStrike">
                <a:solidFill>
                  <a:srgbClr val="FFFFFF"/>
                </a:solidFill>
                <a:latin typeface="Rockwell"/>
                <a:ea typeface="Rockwell"/>
                <a:cs typeface="Rockwell"/>
                <a:sym typeface="Rockwell"/>
              </a:defRPr>
            </a:lvl4pPr>
            <a:lvl5pPr indent="0" lvl="4" marL="0" rtl="1" algn="r">
              <a:spcBef>
                <a:spcPts val="0"/>
              </a:spcBef>
              <a:buNone/>
              <a:defRPr b="0" i="0" sz="1100" u="none" cap="none" strike="noStrike">
                <a:solidFill>
                  <a:srgbClr val="FFFFFF"/>
                </a:solidFill>
                <a:latin typeface="Rockwell"/>
                <a:ea typeface="Rockwell"/>
                <a:cs typeface="Rockwell"/>
                <a:sym typeface="Rockwell"/>
              </a:defRPr>
            </a:lvl5pPr>
            <a:lvl6pPr indent="0" lvl="5" marL="0" rtl="1" algn="r">
              <a:spcBef>
                <a:spcPts val="0"/>
              </a:spcBef>
              <a:buNone/>
              <a:defRPr b="0" i="0" sz="1100" u="none" cap="none" strike="noStrike">
                <a:solidFill>
                  <a:srgbClr val="FFFFFF"/>
                </a:solidFill>
                <a:latin typeface="Rockwell"/>
                <a:ea typeface="Rockwell"/>
                <a:cs typeface="Rockwell"/>
                <a:sym typeface="Rockwell"/>
              </a:defRPr>
            </a:lvl6pPr>
            <a:lvl7pPr indent="0" lvl="6" marL="0" rtl="1" algn="r">
              <a:spcBef>
                <a:spcPts val="0"/>
              </a:spcBef>
              <a:buNone/>
              <a:defRPr b="0" i="0" sz="1100" u="none" cap="none" strike="noStrike">
                <a:solidFill>
                  <a:srgbClr val="FFFFFF"/>
                </a:solidFill>
                <a:latin typeface="Rockwell"/>
                <a:ea typeface="Rockwell"/>
                <a:cs typeface="Rockwell"/>
                <a:sym typeface="Rockwell"/>
              </a:defRPr>
            </a:lvl7pPr>
            <a:lvl8pPr indent="0" lvl="7" marL="0" rtl="1" algn="r">
              <a:spcBef>
                <a:spcPts val="0"/>
              </a:spcBef>
              <a:buNone/>
              <a:defRPr b="0" i="0" sz="1100" u="none" cap="none" strike="noStrike">
                <a:solidFill>
                  <a:srgbClr val="FFFFFF"/>
                </a:solidFill>
                <a:latin typeface="Rockwell"/>
                <a:ea typeface="Rockwell"/>
                <a:cs typeface="Rockwell"/>
                <a:sym typeface="Rockwell"/>
              </a:defRPr>
            </a:lvl8pPr>
            <a:lvl9pPr indent="0" lvl="8" marL="0" rtl="1" algn="r">
              <a:spcBef>
                <a:spcPts val="0"/>
              </a:spcBef>
              <a:buNone/>
              <a:defRPr b="0" i="0" sz="1100" u="none" cap="none" strike="noStrike">
                <a:solidFill>
                  <a:srgbClr val="FFFFFF"/>
                </a:solidFill>
                <a:latin typeface="Rockwell"/>
                <a:ea typeface="Rockwell"/>
                <a:cs typeface="Rockwell"/>
                <a:sym typeface="Rockwell"/>
              </a:defRPr>
            </a:lvl9pPr>
          </a:lstStyle>
          <a:p>
            <a:pPr indent="0" lvl="0" marL="0" rtl="1" algn="r">
              <a:spcBef>
                <a:spcPts val="0"/>
              </a:spcBef>
              <a:spcAft>
                <a:spcPts val="0"/>
              </a:spcAft>
              <a:buNone/>
            </a:pPr>
            <a:fld id="{00000000-1234-1234-1234-123412341234}" type="slidenum">
              <a:rPr lang="fa-I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1"/>
        </a:solidFill>
      </p:bgPr>
    </p:bg>
    <p:spTree>
      <p:nvGrpSpPr>
        <p:cNvPr id="123" name="Shape 123"/>
        <p:cNvGrpSpPr/>
        <p:nvPr/>
      </p:nvGrpSpPr>
      <p:grpSpPr>
        <a:xfrm>
          <a:off x="0" y="0"/>
          <a:ext cx="0" cy="0"/>
          <a:chOff x="0" y="0"/>
          <a:chExt cx="0" cy="0"/>
        </a:xfrm>
      </p:grpSpPr>
      <p:sp>
        <p:nvSpPr>
          <p:cNvPr id="124" name="Google Shape;124;p18"/>
          <p:cNvSpPr txBox="1"/>
          <p:nvPr>
            <p:ph type="title"/>
          </p:nvPr>
        </p:nvSpPr>
        <p:spPr>
          <a:xfrm>
            <a:off x="1066800" y="2821837"/>
            <a:ext cx="6255488" cy="1362075"/>
          </a:xfrm>
          <a:prstGeom prst="rect">
            <a:avLst/>
          </a:prstGeom>
          <a:noFill/>
          <a:ln>
            <a:noFill/>
          </a:ln>
        </p:spPr>
        <p:txBody>
          <a:bodyPr anchorCtr="0" anchor="t" bIns="0" lIns="45700" spcFirstLastPara="1" rIns="45700" wrap="square" tIns="0">
            <a:noAutofit/>
          </a:bodyPr>
          <a:lstStyle>
            <a:lvl1pPr lvl="0" rtl="1" algn="r">
              <a:spcBef>
                <a:spcPts val="0"/>
              </a:spcBef>
              <a:spcAft>
                <a:spcPts val="0"/>
              </a:spcAft>
              <a:buClr>
                <a:srgbClr val="FEF7F0"/>
              </a:buClr>
              <a:buSzPts val="4200"/>
              <a:buFont typeface="Rockwell"/>
              <a:buNone/>
              <a:defRPr b="1" sz="4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18"/>
          <p:cNvSpPr txBox="1"/>
          <p:nvPr>
            <p:ph idx="1" type="body"/>
          </p:nvPr>
        </p:nvSpPr>
        <p:spPr>
          <a:xfrm>
            <a:off x="1066800" y="1905000"/>
            <a:ext cx="6255488" cy="743507"/>
          </a:xfrm>
          <a:prstGeom prst="rect">
            <a:avLst/>
          </a:prstGeom>
          <a:noFill/>
          <a:ln>
            <a:noFill/>
          </a:ln>
        </p:spPr>
        <p:txBody>
          <a:bodyPr anchorCtr="0" anchor="b" bIns="45700" lIns="91425" spcFirstLastPara="1" rIns="91425" wrap="square" tIns="45700">
            <a:noAutofit/>
          </a:bodyPr>
          <a:lstStyle>
            <a:lvl1pPr indent="-228600" lvl="0" marL="457200" rtl="1" algn="r">
              <a:spcBef>
                <a:spcPts val="600"/>
              </a:spcBef>
              <a:spcAft>
                <a:spcPts val="0"/>
              </a:spcAft>
              <a:buSzPts val="1460"/>
              <a:buNone/>
              <a:defRPr sz="2000">
                <a:solidFill>
                  <a:schemeClr val="dk1"/>
                </a:solidFill>
              </a:defRPr>
            </a:lvl1pPr>
            <a:lvl2pPr indent="-228600" lvl="1" marL="914400" rtl="1" algn="r">
              <a:spcBef>
                <a:spcPts val="500"/>
              </a:spcBef>
              <a:spcAft>
                <a:spcPts val="0"/>
              </a:spcAft>
              <a:buSzPts val="1440"/>
              <a:buNone/>
              <a:defRPr sz="1800">
                <a:solidFill>
                  <a:srgbClr val="888888"/>
                </a:solidFill>
              </a:defRPr>
            </a:lvl2pPr>
            <a:lvl3pPr indent="-228600" lvl="2" marL="1371600" rtl="1" algn="r">
              <a:spcBef>
                <a:spcPts val="400"/>
              </a:spcBef>
              <a:spcAft>
                <a:spcPts val="0"/>
              </a:spcAft>
              <a:buSzPts val="960"/>
              <a:buNone/>
              <a:defRPr sz="1600">
                <a:solidFill>
                  <a:srgbClr val="888888"/>
                </a:solidFill>
              </a:defRPr>
            </a:lvl3pPr>
            <a:lvl4pPr indent="-228600" lvl="3" marL="1828800" rtl="1" algn="r">
              <a:spcBef>
                <a:spcPts val="280"/>
              </a:spcBef>
              <a:spcAft>
                <a:spcPts val="0"/>
              </a:spcAft>
              <a:buSzPts val="1120"/>
              <a:buNone/>
              <a:defRPr sz="1400">
                <a:solidFill>
                  <a:srgbClr val="888888"/>
                </a:solidFill>
              </a:defRPr>
            </a:lvl4pPr>
            <a:lvl5pPr indent="-228600" lvl="4" marL="2286000" rtl="1" algn="r">
              <a:spcBef>
                <a:spcPts val="400"/>
              </a:spcBef>
              <a:spcAft>
                <a:spcPts val="0"/>
              </a:spcAft>
              <a:buSzPts val="980"/>
              <a:buNone/>
              <a:defRPr sz="1400">
                <a:solidFill>
                  <a:srgbClr val="888888"/>
                </a:solidFill>
              </a:defRPr>
            </a:lvl5pPr>
            <a:lvl6pPr indent="-320039" lvl="5" marL="2743200" rtl="1" algn="r">
              <a:spcBef>
                <a:spcPts val="400"/>
              </a:spcBef>
              <a:spcAft>
                <a:spcPts val="0"/>
              </a:spcAft>
              <a:buSzPts val="1440"/>
              <a:buChar char="⚫"/>
              <a:defRPr/>
            </a:lvl6pPr>
            <a:lvl7pPr indent="-320039" lvl="6" marL="3200400" rtl="1" algn="r">
              <a:spcBef>
                <a:spcPts val="360"/>
              </a:spcBef>
              <a:spcAft>
                <a:spcPts val="0"/>
              </a:spcAft>
              <a:buSzPts val="1440"/>
              <a:buChar char="◼"/>
              <a:defRPr/>
            </a:lvl7pPr>
            <a:lvl8pPr indent="-342900" lvl="7" marL="3657600" rtl="1" algn="r">
              <a:spcBef>
                <a:spcPts val="30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126" name="Google Shape;126;p18"/>
          <p:cNvSpPr txBox="1"/>
          <p:nvPr>
            <p:ph idx="10" type="dt"/>
          </p:nvPr>
        </p:nvSpPr>
        <p:spPr>
          <a:xfrm>
            <a:off x="4724238" y="6556810"/>
            <a:ext cx="2002464" cy="226902"/>
          </a:xfrm>
          <a:prstGeom prst="rect">
            <a:avLst/>
          </a:prstGeom>
          <a:noFill/>
          <a:ln>
            <a:noFill/>
          </a:ln>
        </p:spPr>
        <p:txBody>
          <a:bodyPr anchorCtr="0" anchor="b" bIns="0" lIns="91425" spcFirstLastPara="1" rIns="91425" wrap="square" tIns="0">
            <a:noAutofit/>
          </a:bodyPr>
          <a:lstStyle>
            <a:lvl1pPr lvl="0" rtl="1" algn="l">
              <a:spcBef>
                <a:spcPts val="0"/>
              </a:spcBef>
              <a:spcAft>
                <a:spcPts val="0"/>
              </a:spcAft>
              <a:buSzPts val="1400"/>
              <a:buNone/>
              <a:defRPr>
                <a:solidFill>
                  <a:schemeClr val="dk2"/>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27" name="Google Shape;127;p18"/>
          <p:cNvSpPr txBox="1"/>
          <p:nvPr>
            <p:ph idx="11" type="ftr"/>
          </p:nvPr>
        </p:nvSpPr>
        <p:spPr>
          <a:xfrm>
            <a:off x="1735358" y="6556810"/>
            <a:ext cx="2895600" cy="228600"/>
          </a:xfrm>
          <a:prstGeom prst="rect">
            <a:avLst/>
          </a:prstGeom>
          <a:noFill/>
          <a:ln>
            <a:noFill/>
          </a:ln>
        </p:spPr>
        <p:txBody>
          <a:bodyPr anchorCtr="0" anchor="b" bIns="0" lIns="91425" spcFirstLastPara="1" rIns="91425" wrap="square" tIns="0">
            <a:noAutofit/>
          </a:bodyPr>
          <a:lstStyle>
            <a:lvl1pPr lvl="0" rtl="1" algn="r">
              <a:spcBef>
                <a:spcPts val="0"/>
              </a:spcBef>
              <a:spcAft>
                <a:spcPts val="0"/>
              </a:spcAft>
              <a:buSzPts val="1400"/>
              <a:buNone/>
              <a:defRPr>
                <a:solidFill>
                  <a:schemeClr val="dk2"/>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28" name="Google Shape;128;p18"/>
          <p:cNvSpPr txBox="1"/>
          <p:nvPr>
            <p:ph idx="12" type="sldNum"/>
          </p:nvPr>
        </p:nvSpPr>
        <p:spPr>
          <a:xfrm>
            <a:off x="6733952" y="6555112"/>
            <a:ext cx="588336" cy="228600"/>
          </a:xfrm>
          <a:prstGeom prst="rect">
            <a:avLst/>
          </a:prstGeom>
          <a:noFill/>
          <a:ln>
            <a:noFill/>
          </a:ln>
        </p:spPr>
        <p:txBody>
          <a:bodyPr anchorCtr="0" anchor="b" bIns="0" lIns="0" spcFirstLastPara="1" rIns="0" wrap="square" tIns="0">
            <a:noAutofit/>
          </a:bodyPr>
          <a:lstStyle>
            <a:lvl1pPr indent="0" lvl="0" marL="0" rtl="1" algn="r">
              <a:spcBef>
                <a:spcPts val="0"/>
              </a:spcBef>
              <a:buNone/>
              <a:defRPr>
                <a:solidFill>
                  <a:srgbClr val="B13F9A"/>
                </a:solidFill>
              </a:defRPr>
            </a:lvl1pPr>
            <a:lvl2pPr indent="0" lvl="1" marL="0" rtl="1" algn="r">
              <a:spcBef>
                <a:spcPts val="0"/>
              </a:spcBef>
              <a:buNone/>
              <a:defRPr>
                <a:solidFill>
                  <a:srgbClr val="B13F9A"/>
                </a:solidFill>
              </a:defRPr>
            </a:lvl2pPr>
            <a:lvl3pPr indent="0" lvl="2" marL="0" rtl="1" algn="r">
              <a:spcBef>
                <a:spcPts val="0"/>
              </a:spcBef>
              <a:buNone/>
              <a:defRPr>
                <a:solidFill>
                  <a:srgbClr val="B13F9A"/>
                </a:solidFill>
              </a:defRPr>
            </a:lvl3pPr>
            <a:lvl4pPr indent="0" lvl="3" marL="0" rtl="1" algn="r">
              <a:spcBef>
                <a:spcPts val="0"/>
              </a:spcBef>
              <a:buNone/>
              <a:defRPr>
                <a:solidFill>
                  <a:srgbClr val="B13F9A"/>
                </a:solidFill>
              </a:defRPr>
            </a:lvl4pPr>
            <a:lvl5pPr indent="0" lvl="4" marL="0" rtl="1" algn="r">
              <a:spcBef>
                <a:spcPts val="0"/>
              </a:spcBef>
              <a:buNone/>
              <a:defRPr>
                <a:solidFill>
                  <a:srgbClr val="B13F9A"/>
                </a:solidFill>
              </a:defRPr>
            </a:lvl5pPr>
            <a:lvl6pPr indent="0" lvl="5" marL="0" rtl="1" algn="r">
              <a:spcBef>
                <a:spcPts val="0"/>
              </a:spcBef>
              <a:buNone/>
              <a:defRPr>
                <a:solidFill>
                  <a:srgbClr val="B13F9A"/>
                </a:solidFill>
              </a:defRPr>
            </a:lvl6pPr>
            <a:lvl7pPr indent="0" lvl="6" marL="0" rtl="1" algn="r">
              <a:spcBef>
                <a:spcPts val="0"/>
              </a:spcBef>
              <a:buNone/>
              <a:defRPr>
                <a:solidFill>
                  <a:srgbClr val="B13F9A"/>
                </a:solidFill>
              </a:defRPr>
            </a:lvl7pPr>
            <a:lvl8pPr indent="0" lvl="7" marL="0" rtl="1" algn="r">
              <a:spcBef>
                <a:spcPts val="0"/>
              </a:spcBef>
              <a:buNone/>
              <a:defRPr>
                <a:solidFill>
                  <a:srgbClr val="B13F9A"/>
                </a:solidFill>
              </a:defRPr>
            </a:lvl8pPr>
            <a:lvl9pPr indent="0" lvl="8" marL="0" rtl="1" algn="r">
              <a:spcBef>
                <a:spcPts val="0"/>
              </a:spcBef>
              <a:buNone/>
              <a:defRPr>
                <a:solidFill>
                  <a:srgbClr val="B13F9A"/>
                </a:solidFill>
              </a:defRPr>
            </a:lvl9pPr>
          </a:lstStyle>
          <a:p>
            <a:pPr indent="0" lvl="0" marL="0" rtl="1" algn="r">
              <a:spcBef>
                <a:spcPts val="0"/>
              </a:spcBef>
              <a:spcAft>
                <a:spcPts val="0"/>
              </a:spcAft>
              <a:buNone/>
            </a:pPr>
            <a:fld id="{00000000-1234-1234-1234-123412341234}" type="slidenum">
              <a:rPr lang="fa-I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29" name="Shape 129"/>
        <p:cNvGrpSpPr/>
        <p:nvPr/>
      </p:nvGrpSpPr>
      <p:grpSpPr>
        <a:xfrm>
          <a:off x="0" y="0"/>
          <a:ext cx="0" cy="0"/>
          <a:chOff x="0" y="0"/>
          <a:chExt cx="0" cy="0"/>
        </a:xfrm>
      </p:grpSpPr>
      <p:sp>
        <p:nvSpPr>
          <p:cNvPr id="130" name="Google Shape;130;p19"/>
          <p:cNvSpPr txBox="1"/>
          <p:nvPr>
            <p:ph type="title"/>
          </p:nvPr>
        </p:nvSpPr>
        <p:spPr>
          <a:xfrm>
            <a:off x="457200" y="320040"/>
            <a:ext cx="7242048" cy="1143000"/>
          </a:xfrm>
          <a:prstGeom prst="rect">
            <a:avLst/>
          </a:prstGeom>
          <a:noFill/>
          <a:ln>
            <a:noFill/>
          </a:ln>
        </p:spPr>
        <p:txBody>
          <a:bodyPr anchorCtr="0" anchor="b" bIns="0" lIns="45700" spcFirstLastPara="1" rIns="45700" wrap="square" tIns="0">
            <a:noAutofit/>
          </a:bodyPr>
          <a:lstStyle>
            <a:lvl1pPr lvl="0" rtl="1" algn="l">
              <a:spcBef>
                <a:spcPts val="0"/>
              </a:spcBef>
              <a:spcAft>
                <a:spcPts val="0"/>
              </a:spcAft>
              <a:buClr>
                <a:srgbClr val="FEF7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19"/>
          <p:cNvSpPr txBox="1"/>
          <p:nvPr>
            <p:ph idx="1" type="body"/>
          </p:nvPr>
        </p:nvSpPr>
        <p:spPr>
          <a:xfrm>
            <a:off x="457200" y="1600200"/>
            <a:ext cx="3520440" cy="4525963"/>
          </a:xfrm>
          <a:prstGeom prst="rect">
            <a:avLst/>
          </a:prstGeom>
          <a:noFill/>
          <a:ln>
            <a:noFill/>
          </a:ln>
        </p:spPr>
        <p:txBody>
          <a:bodyPr anchorCtr="0" anchor="t" bIns="45700" lIns="91425" spcFirstLastPara="1" rIns="91425" wrap="square" tIns="45700">
            <a:noAutofit/>
          </a:bodyPr>
          <a:lstStyle>
            <a:lvl1pPr indent="-358394" lvl="0" marL="457200" rtl="1" algn="r">
              <a:spcBef>
                <a:spcPts val="600"/>
              </a:spcBef>
              <a:spcAft>
                <a:spcPts val="0"/>
              </a:spcAft>
              <a:buSzPts val="2044"/>
              <a:buChar char="⦿"/>
              <a:defRPr sz="2800"/>
            </a:lvl1pPr>
            <a:lvl2pPr indent="-350519" lvl="1" marL="914400" rtl="1" algn="r">
              <a:spcBef>
                <a:spcPts val="500"/>
              </a:spcBef>
              <a:spcAft>
                <a:spcPts val="0"/>
              </a:spcAft>
              <a:buSzPts val="1920"/>
              <a:buChar char="◼"/>
              <a:defRPr sz="2400"/>
            </a:lvl2pPr>
            <a:lvl3pPr indent="-304800" lvl="2" marL="1371600" rtl="1" algn="r">
              <a:spcBef>
                <a:spcPts val="400"/>
              </a:spcBef>
              <a:spcAft>
                <a:spcPts val="0"/>
              </a:spcAft>
              <a:buSzPts val="1200"/>
              <a:buChar char="🞆"/>
              <a:defRPr sz="2000"/>
            </a:lvl3pPr>
            <a:lvl4pPr indent="-320039" lvl="3" marL="1828800" rtl="1" algn="r">
              <a:spcBef>
                <a:spcPts val="360"/>
              </a:spcBef>
              <a:spcAft>
                <a:spcPts val="0"/>
              </a:spcAft>
              <a:buSzPts val="1440"/>
              <a:buChar char="⚫"/>
              <a:defRPr sz="1800"/>
            </a:lvl4pPr>
            <a:lvl5pPr indent="-308610" lvl="4" marL="2286000" rtl="1" algn="r">
              <a:spcBef>
                <a:spcPts val="400"/>
              </a:spcBef>
              <a:spcAft>
                <a:spcPts val="0"/>
              </a:spcAft>
              <a:buSzPts val="1260"/>
              <a:buChar char="◉"/>
              <a:defRPr sz="1800"/>
            </a:lvl5pPr>
            <a:lvl6pPr indent="-320039" lvl="5" marL="2743200" rtl="1" algn="r">
              <a:spcBef>
                <a:spcPts val="400"/>
              </a:spcBef>
              <a:spcAft>
                <a:spcPts val="0"/>
              </a:spcAft>
              <a:buSzPts val="1440"/>
              <a:buChar char="⚫"/>
              <a:defRPr/>
            </a:lvl6pPr>
            <a:lvl7pPr indent="-320039" lvl="6" marL="3200400" rtl="1" algn="r">
              <a:spcBef>
                <a:spcPts val="360"/>
              </a:spcBef>
              <a:spcAft>
                <a:spcPts val="0"/>
              </a:spcAft>
              <a:buSzPts val="1440"/>
              <a:buChar char="◼"/>
              <a:defRPr/>
            </a:lvl7pPr>
            <a:lvl8pPr indent="-342900" lvl="7" marL="3657600" rtl="1" algn="r">
              <a:spcBef>
                <a:spcPts val="30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132" name="Google Shape;132;p19"/>
          <p:cNvSpPr txBox="1"/>
          <p:nvPr>
            <p:ph idx="2" type="body"/>
          </p:nvPr>
        </p:nvSpPr>
        <p:spPr>
          <a:xfrm>
            <a:off x="4178808" y="1600200"/>
            <a:ext cx="3520440" cy="4525963"/>
          </a:xfrm>
          <a:prstGeom prst="rect">
            <a:avLst/>
          </a:prstGeom>
          <a:noFill/>
          <a:ln>
            <a:noFill/>
          </a:ln>
        </p:spPr>
        <p:txBody>
          <a:bodyPr anchorCtr="0" anchor="t" bIns="45700" lIns="91425" spcFirstLastPara="1" rIns="91425" wrap="square" tIns="45700">
            <a:noAutofit/>
          </a:bodyPr>
          <a:lstStyle>
            <a:lvl1pPr indent="-358394" lvl="0" marL="457200" rtl="1" algn="r">
              <a:spcBef>
                <a:spcPts val="600"/>
              </a:spcBef>
              <a:spcAft>
                <a:spcPts val="0"/>
              </a:spcAft>
              <a:buSzPts val="2044"/>
              <a:buChar char="⦿"/>
              <a:defRPr sz="2800"/>
            </a:lvl1pPr>
            <a:lvl2pPr indent="-350519" lvl="1" marL="914400" rtl="1" algn="r">
              <a:spcBef>
                <a:spcPts val="500"/>
              </a:spcBef>
              <a:spcAft>
                <a:spcPts val="0"/>
              </a:spcAft>
              <a:buSzPts val="1920"/>
              <a:buChar char="◼"/>
              <a:defRPr sz="2400"/>
            </a:lvl2pPr>
            <a:lvl3pPr indent="-304800" lvl="2" marL="1371600" rtl="1" algn="r">
              <a:spcBef>
                <a:spcPts val="400"/>
              </a:spcBef>
              <a:spcAft>
                <a:spcPts val="0"/>
              </a:spcAft>
              <a:buSzPts val="1200"/>
              <a:buChar char="🞆"/>
              <a:defRPr sz="2000"/>
            </a:lvl3pPr>
            <a:lvl4pPr indent="-320039" lvl="3" marL="1828800" rtl="1" algn="r">
              <a:spcBef>
                <a:spcPts val="360"/>
              </a:spcBef>
              <a:spcAft>
                <a:spcPts val="0"/>
              </a:spcAft>
              <a:buSzPts val="1440"/>
              <a:buChar char="⚫"/>
              <a:defRPr sz="1800"/>
            </a:lvl4pPr>
            <a:lvl5pPr indent="-308610" lvl="4" marL="2286000" rtl="1" algn="r">
              <a:spcBef>
                <a:spcPts val="400"/>
              </a:spcBef>
              <a:spcAft>
                <a:spcPts val="0"/>
              </a:spcAft>
              <a:buSzPts val="1260"/>
              <a:buChar char="◉"/>
              <a:defRPr sz="1800"/>
            </a:lvl5pPr>
            <a:lvl6pPr indent="-320039" lvl="5" marL="2743200" rtl="1" algn="r">
              <a:spcBef>
                <a:spcPts val="400"/>
              </a:spcBef>
              <a:spcAft>
                <a:spcPts val="0"/>
              </a:spcAft>
              <a:buSzPts val="1440"/>
              <a:buChar char="⚫"/>
              <a:defRPr/>
            </a:lvl6pPr>
            <a:lvl7pPr indent="-320039" lvl="6" marL="3200400" rtl="1" algn="r">
              <a:spcBef>
                <a:spcPts val="360"/>
              </a:spcBef>
              <a:spcAft>
                <a:spcPts val="0"/>
              </a:spcAft>
              <a:buSzPts val="1440"/>
              <a:buChar char="◼"/>
              <a:defRPr/>
            </a:lvl7pPr>
            <a:lvl8pPr indent="-342900" lvl="7" marL="3657600" rtl="1" algn="r">
              <a:spcBef>
                <a:spcPts val="30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133" name="Google Shape;133;p19"/>
          <p:cNvSpPr txBox="1"/>
          <p:nvPr>
            <p:ph idx="10" type="dt"/>
          </p:nvPr>
        </p:nvSpPr>
        <p:spPr>
          <a:xfrm>
            <a:off x="4245936" y="6557946"/>
            <a:ext cx="2002464" cy="226902"/>
          </a:xfrm>
          <a:prstGeom prst="rect">
            <a:avLst/>
          </a:prstGeom>
          <a:noFill/>
          <a:ln>
            <a:noFill/>
          </a:ln>
        </p:spPr>
        <p:txBody>
          <a:bodyPr anchorCtr="0" anchor="b" bIns="0" lIns="91425" spcFirstLastPara="1" rIns="91425" wrap="square" tIns="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34" name="Google Shape;134;p19"/>
          <p:cNvSpPr txBox="1"/>
          <p:nvPr>
            <p:ph idx="11" type="ftr"/>
          </p:nvPr>
        </p:nvSpPr>
        <p:spPr>
          <a:xfrm>
            <a:off x="457200" y="6557946"/>
            <a:ext cx="3657600" cy="228600"/>
          </a:xfrm>
          <a:prstGeom prst="rect">
            <a:avLst/>
          </a:prstGeom>
          <a:noFill/>
          <a:ln>
            <a:noFill/>
          </a:ln>
        </p:spPr>
        <p:txBody>
          <a:bodyPr anchorCtr="0" anchor="b" bIns="0" lIns="91425" spcFirstLastPara="1" rIns="91425" wrap="square" tIns="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35" name="Google Shape;135;p19"/>
          <p:cNvSpPr txBox="1"/>
          <p:nvPr>
            <p:ph idx="12" type="sldNum"/>
          </p:nvPr>
        </p:nvSpPr>
        <p:spPr>
          <a:xfrm>
            <a:off x="6251448" y="6556248"/>
            <a:ext cx="588336" cy="228600"/>
          </a:xfrm>
          <a:prstGeom prst="rect">
            <a:avLst/>
          </a:prstGeom>
          <a:noFill/>
          <a:ln>
            <a:noFill/>
          </a:ln>
        </p:spPr>
        <p:txBody>
          <a:bodyPr anchorCtr="0" anchor="b" bIns="0" lIns="0" spcFirstLastPara="1" rIns="0" wrap="square" tIns="0">
            <a:noAutofit/>
          </a:bodyPr>
          <a:lstStyle>
            <a:lvl1pPr indent="0" lvl="0" marL="0" rtl="1" algn="r">
              <a:spcBef>
                <a:spcPts val="0"/>
              </a:spcBef>
              <a:buNone/>
              <a:defRPr>
                <a:solidFill>
                  <a:srgbClr val="B13F9A"/>
                </a:solidFill>
              </a:defRPr>
            </a:lvl1pPr>
            <a:lvl2pPr indent="0" lvl="1" marL="0" rtl="1" algn="r">
              <a:spcBef>
                <a:spcPts val="0"/>
              </a:spcBef>
              <a:buNone/>
              <a:defRPr>
                <a:solidFill>
                  <a:srgbClr val="B13F9A"/>
                </a:solidFill>
              </a:defRPr>
            </a:lvl2pPr>
            <a:lvl3pPr indent="0" lvl="2" marL="0" rtl="1" algn="r">
              <a:spcBef>
                <a:spcPts val="0"/>
              </a:spcBef>
              <a:buNone/>
              <a:defRPr>
                <a:solidFill>
                  <a:srgbClr val="B13F9A"/>
                </a:solidFill>
              </a:defRPr>
            </a:lvl3pPr>
            <a:lvl4pPr indent="0" lvl="3" marL="0" rtl="1" algn="r">
              <a:spcBef>
                <a:spcPts val="0"/>
              </a:spcBef>
              <a:buNone/>
              <a:defRPr>
                <a:solidFill>
                  <a:srgbClr val="B13F9A"/>
                </a:solidFill>
              </a:defRPr>
            </a:lvl4pPr>
            <a:lvl5pPr indent="0" lvl="4" marL="0" rtl="1" algn="r">
              <a:spcBef>
                <a:spcPts val="0"/>
              </a:spcBef>
              <a:buNone/>
              <a:defRPr>
                <a:solidFill>
                  <a:srgbClr val="B13F9A"/>
                </a:solidFill>
              </a:defRPr>
            </a:lvl5pPr>
            <a:lvl6pPr indent="0" lvl="5" marL="0" rtl="1" algn="r">
              <a:spcBef>
                <a:spcPts val="0"/>
              </a:spcBef>
              <a:buNone/>
              <a:defRPr>
                <a:solidFill>
                  <a:srgbClr val="B13F9A"/>
                </a:solidFill>
              </a:defRPr>
            </a:lvl6pPr>
            <a:lvl7pPr indent="0" lvl="6" marL="0" rtl="1" algn="r">
              <a:spcBef>
                <a:spcPts val="0"/>
              </a:spcBef>
              <a:buNone/>
              <a:defRPr>
                <a:solidFill>
                  <a:srgbClr val="B13F9A"/>
                </a:solidFill>
              </a:defRPr>
            </a:lvl7pPr>
            <a:lvl8pPr indent="0" lvl="7" marL="0" rtl="1" algn="r">
              <a:spcBef>
                <a:spcPts val="0"/>
              </a:spcBef>
              <a:buNone/>
              <a:defRPr>
                <a:solidFill>
                  <a:srgbClr val="B13F9A"/>
                </a:solidFill>
              </a:defRPr>
            </a:lvl8pPr>
            <a:lvl9pPr indent="0" lvl="8" marL="0" rtl="1" algn="r">
              <a:spcBef>
                <a:spcPts val="0"/>
              </a:spcBef>
              <a:buNone/>
              <a:defRPr>
                <a:solidFill>
                  <a:srgbClr val="B13F9A"/>
                </a:solidFill>
              </a:defRPr>
            </a:lvl9pPr>
          </a:lstStyle>
          <a:p>
            <a:pPr indent="0" lvl="0" marL="0" rtl="1" algn="r">
              <a:spcBef>
                <a:spcPts val="0"/>
              </a:spcBef>
              <a:spcAft>
                <a:spcPts val="0"/>
              </a:spcAft>
              <a:buNone/>
            </a:pPr>
            <a:fld id="{00000000-1234-1234-1234-123412341234}" type="slidenum">
              <a:rPr lang="fa-I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36" name="Shape 136"/>
        <p:cNvGrpSpPr/>
        <p:nvPr/>
      </p:nvGrpSpPr>
      <p:grpSpPr>
        <a:xfrm>
          <a:off x="0" y="0"/>
          <a:ext cx="0" cy="0"/>
          <a:chOff x="0" y="0"/>
          <a:chExt cx="0" cy="0"/>
        </a:xfrm>
      </p:grpSpPr>
      <p:sp>
        <p:nvSpPr>
          <p:cNvPr id="137" name="Google Shape;137;p20"/>
          <p:cNvSpPr txBox="1"/>
          <p:nvPr>
            <p:ph type="title"/>
          </p:nvPr>
        </p:nvSpPr>
        <p:spPr>
          <a:xfrm>
            <a:off x="457200" y="320040"/>
            <a:ext cx="7242048" cy="1143000"/>
          </a:xfrm>
          <a:prstGeom prst="rect">
            <a:avLst/>
          </a:prstGeom>
          <a:noFill/>
          <a:ln>
            <a:noFill/>
          </a:ln>
        </p:spPr>
        <p:txBody>
          <a:bodyPr anchorCtr="0" anchor="b" bIns="0" lIns="45700" spcFirstLastPara="1" rIns="45700" wrap="square" tIns="0">
            <a:noAutofit/>
          </a:bodyPr>
          <a:lstStyle>
            <a:lvl1pPr lvl="0" rtl="1" algn="l">
              <a:spcBef>
                <a:spcPts val="0"/>
              </a:spcBef>
              <a:spcAft>
                <a:spcPts val="0"/>
              </a:spcAft>
              <a:buClr>
                <a:srgbClr val="FEF7F0"/>
              </a:buClr>
              <a:buSzPts val="3800"/>
              <a:buFont typeface="Rockwel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20"/>
          <p:cNvSpPr txBox="1"/>
          <p:nvPr>
            <p:ph idx="1" type="body"/>
          </p:nvPr>
        </p:nvSpPr>
        <p:spPr>
          <a:xfrm>
            <a:off x="457200" y="5867400"/>
            <a:ext cx="3520440" cy="457200"/>
          </a:xfrm>
          <a:prstGeom prst="rect">
            <a:avLst/>
          </a:prstGeom>
          <a:noFill/>
          <a:ln cap="flat" cmpd="sng" w="12700">
            <a:solidFill>
              <a:schemeClr val="dk2"/>
            </a:solidFill>
            <a:prstDash val="solid"/>
            <a:round/>
            <a:headEnd len="sm" w="sm" type="none"/>
            <a:tailEnd len="sm" w="sm" type="none"/>
          </a:ln>
        </p:spPr>
        <p:txBody>
          <a:bodyPr anchorCtr="0" anchor="ctr" bIns="45700" lIns="91425" spcFirstLastPara="1" rIns="91425" wrap="square" tIns="45700">
            <a:noAutofit/>
          </a:bodyPr>
          <a:lstStyle>
            <a:lvl1pPr indent="-228600" lvl="0" marL="457200" rtl="1" algn="ctr">
              <a:spcBef>
                <a:spcPts val="600"/>
              </a:spcBef>
              <a:spcAft>
                <a:spcPts val="0"/>
              </a:spcAft>
              <a:buSzPts val="1314"/>
              <a:buNone/>
              <a:defRPr b="1" sz="1800">
                <a:solidFill>
                  <a:schemeClr val="dk2"/>
                </a:solidFill>
                <a:latin typeface="Rockwell"/>
                <a:ea typeface="Rockwell"/>
                <a:cs typeface="Rockwell"/>
                <a:sym typeface="Rockwell"/>
              </a:defRPr>
            </a:lvl1pPr>
            <a:lvl2pPr indent="-228600" lvl="1" marL="914400" rtl="1" algn="r">
              <a:spcBef>
                <a:spcPts val="500"/>
              </a:spcBef>
              <a:spcAft>
                <a:spcPts val="0"/>
              </a:spcAft>
              <a:buSzPts val="1600"/>
              <a:buNone/>
              <a:defRPr b="1" sz="2000">
                <a:solidFill>
                  <a:schemeClr val="lt1"/>
                </a:solidFill>
                <a:latin typeface="Rockwell"/>
                <a:ea typeface="Rockwell"/>
                <a:cs typeface="Rockwell"/>
                <a:sym typeface="Rockwell"/>
              </a:defRPr>
            </a:lvl2pPr>
            <a:lvl3pPr indent="-228600" lvl="2" marL="1371600" rtl="1" algn="r">
              <a:spcBef>
                <a:spcPts val="400"/>
              </a:spcBef>
              <a:spcAft>
                <a:spcPts val="0"/>
              </a:spcAft>
              <a:buSzPts val="1080"/>
              <a:buNone/>
              <a:defRPr b="1" sz="1800">
                <a:solidFill>
                  <a:schemeClr val="lt1"/>
                </a:solidFill>
                <a:latin typeface="Rockwell"/>
                <a:ea typeface="Rockwell"/>
                <a:cs typeface="Rockwell"/>
                <a:sym typeface="Rockwell"/>
              </a:defRPr>
            </a:lvl3pPr>
            <a:lvl4pPr indent="-228600" lvl="3" marL="1828800" rtl="1" algn="r">
              <a:spcBef>
                <a:spcPts val="320"/>
              </a:spcBef>
              <a:spcAft>
                <a:spcPts val="0"/>
              </a:spcAft>
              <a:buSzPts val="1280"/>
              <a:buNone/>
              <a:defRPr b="1" sz="1600">
                <a:solidFill>
                  <a:schemeClr val="lt1"/>
                </a:solidFill>
                <a:latin typeface="Rockwell"/>
                <a:ea typeface="Rockwell"/>
                <a:cs typeface="Rockwell"/>
                <a:sym typeface="Rockwell"/>
              </a:defRPr>
            </a:lvl4pPr>
            <a:lvl5pPr indent="-228600" lvl="4" marL="2286000" rtl="1" algn="r">
              <a:spcBef>
                <a:spcPts val="400"/>
              </a:spcBef>
              <a:spcAft>
                <a:spcPts val="0"/>
              </a:spcAft>
              <a:buSzPts val="1120"/>
              <a:buNone/>
              <a:defRPr b="1" sz="1600">
                <a:solidFill>
                  <a:schemeClr val="lt1"/>
                </a:solidFill>
                <a:latin typeface="Rockwell"/>
                <a:ea typeface="Rockwell"/>
                <a:cs typeface="Rockwell"/>
                <a:sym typeface="Rockwell"/>
              </a:defRPr>
            </a:lvl5pPr>
            <a:lvl6pPr indent="-320039" lvl="5" marL="2743200" rtl="1" algn="r">
              <a:spcBef>
                <a:spcPts val="400"/>
              </a:spcBef>
              <a:spcAft>
                <a:spcPts val="0"/>
              </a:spcAft>
              <a:buSzPts val="1440"/>
              <a:buChar char="⚫"/>
              <a:defRPr/>
            </a:lvl6pPr>
            <a:lvl7pPr indent="-320039" lvl="6" marL="3200400" rtl="1" algn="r">
              <a:spcBef>
                <a:spcPts val="360"/>
              </a:spcBef>
              <a:spcAft>
                <a:spcPts val="0"/>
              </a:spcAft>
              <a:buSzPts val="1440"/>
              <a:buChar char="◼"/>
              <a:defRPr/>
            </a:lvl7pPr>
            <a:lvl8pPr indent="-342900" lvl="7" marL="3657600" rtl="1" algn="r">
              <a:spcBef>
                <a:spcPts val="30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139" name="Google Shape;139;p20"/>
          <p:cNvSpPr txBox="1"/>
          <p:nvPr>
            <p:ph idx="2" type="body"/>
          </p:nvPr>
        </p:nvSpPr>
        <p:spPr>
          <a:xfrm>
            <a:off x="4178808" y="5867400"/>
            <a:ext cx="3520440" cy="457200"/>
          </a:xfrm>
          <a:prstGeom prst="rect">
            <a:avLst/>
          </a:prstGeom>
          <a:noFill/>
          <a:ln cap="flat" cmpd="sng" w="12700">
            <a:solidFill>
              <a:schemeClr val="dk2"/>
            </a:solidFill>
            <a:prstDash val="solid"/>
            <a:round/>
            <a:headEnd len="sm" w="sm" type="none"/>
            <a:tailEnd len="sm" w="sm" type="none"/>
          </a:ln>
        </p:spPr>
        <p:txBody>
          <a:bodyPr anchorCtr="0" anchor="ctr" bIns="45700" lIns="91425" spcFirstLastPara="1" rIns="91425" wrap="square" tIns="45700">
            <a:noAutofit/>
          </a:bodyPr>
          <a:lstStyle>
            <a:lvl1pPr indent="-228600" lvl="0" marL="457200" rtl="1" algn="ctr">
              <a:spcBef>
                <a:spcPts val="600"/>
              </a:spcBef>
              <a:spcAft>
                <a:spcPts val="0"/>
              </a:spcAft>
              <a:buSzPts val="1314"/>
              <a:buNone/>
              <a:defRPr b="1" sz="1800">
                <a:solidFill>
                  <a:schemeClr val="dk2"/>
                </a:solidFill>
                <a:latin typeface="Rockwell"/>
                <a:ea typeface="Rockwell"/>
                <a:cs typeface="Rockwell"/>
                <a:sym typeface="Rockwell"/>
              </a:defRPr>
            </a:lvl1pPr>
            <a:lvl2pPr indent="-228600" lvl="1" marL="914400" rtl="1" algn="r">
              <a:spcBef>
                <a:spcPts val="500"/>
              </a:spcBef>
              <a:spcAft>
                <a:spcPts val="0"/>
              </a:spcAft>
              <a:buSzPts val="1600"/>
              <a:buNone/>
              <a:defRPr b="1" sz="2000">
                <a:solidFill>
                  <a:schemeClr val="lt1"/>
                </a:solidFill>
                <a:latin typeface="Rockwell"/>
                <a:ea typeface="Rockwell"/>
                <a:cs typeface="Rockwell"/>
                <a:sym typeface="Rockwell"/>
              </a:defRPr>
            </a:lvl2pPr>
            <a:lvl3pPr indent="-228600" lvl="2" marL="1371600" rtl="1" algn="r">
              <a:spcBef>
                <a:spcPts val="400"/>
              </a:spcBef>
              <a:spcAft>
                <a:spcPts val="0"/>
              </a:spcAft>
              <a:buSzPts val="1080"/>
              <a:buNone/>
              <a:defRPr b="1" sz="1800">
                <a:solidFill>
                  <a:schemeClr val="lt1"/>
                </a:solidFill>
                <a:latin typeface="Rockwell"/>
                <a:ea typeface="Rockwell"/>
                <a:cs typeface="Rockwell"/>
                <a:sym typeface="Rockwell"/>
              </a:defRPr>
            </a:lvl3pPr>
            <a:lvl4pPr indent="-228600" lvl="3" marL="1828800" rtl="1" algn="r">
              <a:spcBef>
                <a:spcPts val="320"/>
              </a:spcBef>
              <a:spcAft>
                <a:spcPts val="0"/>
              </a:spcAft>
              <a:buSzPts val="1280"/>
              <a:buNone/>
              <a:defRPr b="1" sz="1600">
                <a:solidFill>
                  <a:schemeClr val="lt1"/>
                </a:solidFill>
                <a:latin typeface="Rockwell"/>
                <a:ea typeface="Rockwell"/>
                <a:cs typeface="Rockwell"/>
                <a:sym typeface="Rockwell"/>
              </a:defRPr>
            </a:lvl4pPr>
            <a:lvl5pPr indent="-228600" lvl="4" marL="2286000" rtl="1" algn="r">
              <a:spcBef>
                <a:spcPts val="400"/>
              </a:spcBef>
              <a:spcAft>
                <a:spcPts val="0"/>
              </a:spcAft>
              <a:buSzPts val="1120"/>
              <a:buNone/>
              <a:defRPr b="1" sz="1600">
                <a:solidFill>
                  <a:schemeClr val="lt1"/>
                </a:solidFill>
                <a:latin typeface="Rockwell"/>
                <a:ea typeface="Rockwell"/>
                <a:cs typeface="Rockwell"/>
                <a:sym typeface="Rockwell"/>
              </a:defRPr>
            </a:lvl5pPr>
            <a:lvl6pPr indent="-320039" lvl="5" marL="2743200" rtl="1" algn="r">
              <a:spcBef>
                <a:spcPts val="400"/>
              </a:spcBef>
              <a:spcAft>
                <a:spcPts val="0"/>
              </a:spcAft>
              <a:buSzPts val="1440"/>
              <a:buChar char="⚫"/>
              <a:defRPr/>
            </a:lvl6pPr>
            <a:lvl7pPr indent="-320039" lvl="6" marL="3200400" rtl="1" algn="r">
              <a:spcBef>
                <a:spcPts val="360"/>
              </a:spcBef>
              <a:spcAft>
                <a:spcPts val="0"/>
              </a:spcAft>
              <a:buSzPts val="1440"/>
              <a:buChar char="◼"/>
              <a:defRPr/>
            </a:lvl7pPr>
            <a:lvl8pPr indent="-342900" lvl="7" marL="3657600" rtl="1" algn="r">
              <a:spcBef>
                <a:spcPts val="30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140" name="Google Shape;140;p20"/>
          <p:cNvSpPr txBox="1"/>
          <p:nvPr>
            <p:ph idx="3" type="body"/>
          </p:nvPr>
        </p:nvSpPr>
        <p:spPr>
          <a:xfrm>
            <a:off x="457200" y="1711840"/>
            <a:ext cx="3520440" cy="4114800"/>
          </a:xfrm>
          <a:prstGeom prst="rect">
            <a:avLst/>
          </a:prstGeom>
          <a:noFill/>
          <a:ln>
            <a:noFill/>
          </a:ln>
        </p:spPr>
        <p:txBody>
          <a:bodyPr anchorCtr="0" anchor="t" bIns="45700" lIns="91425" spcFirstLastPara="1" rIns="91425" wrap="square" tIns="45700">
            <a:noAutofit/>
          </a:bodyPr>
          <a:lstStyle>
            <a:lvl1pPr indent="-339852" lvl="0" marL="457200" rtl="1" algn="r">
              <a:spcBef>
                <a:spcPts val="600"/>
              </a:spcBef>
              <a:spcAft>
                <a:spcPts val="0"/>
              </a:spcAft>
              <a:buSzPts val="1752"/>
              <a:buChar char="⦿"/>
              <a:defRPr sz="2400"/>
            </a:lvl1pPr>
            <a:lvl2pPr indent="-330200" lvl="1" marL="914400" rtl="1" algn="r">
              <a:spcBef>
                <a:spcPts val="500"/>
              </a:spcBef>
              <a:spcAft>
                <a:spcPts val="0"/>
              </a:spcAft>
              <a:buSzPts val="1600"/>
              <a:buChar char="◼"/>
              <a:defRPr sz="2000"/>
            </a:lvl2pPr>
            <a:lvl3pPr indent="-297180" lvl="2" marL="1371600" rtl="1" algn="r">
              <a:spcBef>
                <a:spcPts val="400"/>
              </a:spcBef>
              <a:spcAft>
                <a:spcPts val="0"/>
              </a:spcAft>
              <a:buSzPts val="1080"/>
              <a:buChar char="🞆"/>
              <a:defRPr sz="1800"/>
            </a:lvl3pPr>
            <a:lvl4pPr indent="-309880" lvl="3" marL="1828800" rtl="1" algn="r">
              <a:spcBef>
                <a:spcPts val="320"/>
              </a:spcBef>
              <a:spcAft>
                <a:spcPts val="0"/>
              </a:spcAft>
              <a:buSzPts val="1280"/>
              <a:buChar char="⚫"/>
              <a:defRPr sz="1600"/>
            </a:lvl4pPr>
            <a:lvl5pPr indent="-299720" lvl="4" marL="2286000" rtl="1" algn="r">
              <a:spcBef>
                <a:spcPts val="400"/>
              </a:spcBef>
              <a:spcAft>
                <a:spcPts val="0"/>
              </a:spcAft>
              <a:buSzPts val="1120"/>
              <a:buChar char="◉"/>
              <a:defRPr sz="1600"/>
            </a:lvl5pPr>
            <a:lvl6pPr indent="-320039" lvl="5" marL="2743200" rtl="1" algn="r">
              <a:spcBef>
                <a:spcPts val="400"/>
              </a:spcBef>
              <a:spcAft>
                <a:spcPts val="0"/>
              </a:spcAft>
              <a:buSzPts val="1440"/>
              <a:buChar char="⚫"/>
              <a:defRPr/>
            </a:lvl6pPr>
            <a:lvl7pPr indent="-320039" lvl="6" marL="3200400" rtl="1" algn="r">
              <a:spcBef>
                <a:spcPts val="360"/>
              </a:spcBef>
              <a:spcAft>
                <a:spcPts val="0"/>
              </a:spcAft>
              <a:buSzPts val="1440"/>
              <a:buChar char="◼"/>
              <a:defRPr/>
            </a:lvl7pPr>
            <a:lvl8pPr indent="-342900" lvl="7" marL="3657600" rtl="1" algn="r">
              <a:spcBef>
                <a:spcPts val="30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141" name="Google Shape;141;p20"/>
          <p:cNvSpPr txBox="1"/>
          <p:nvPr>
            <p:ph idx="4" type="body"/>
          </p:nvPr>
        </p:nvSpPr>
        <p:spPr>
          <a:xfrm>
            <a:off x="4178808" y="1711840"/>
            <a:ext cx="3520440" cy="4114800"/>
          </a:xfrm>
          <a:prstGeom prst="rect">
            <a:avLst/>
          </a:prstGeom>
          <a:noFill/>
          <a:ln>
            <a:noFill/>
          </a:ln>
        </p:spPr>
        <p:txBody>
          <a:bodyPr anchorCtr="0" anchor="t" bIns="45700" lIns="91425" spcFirstLastPara="1" rIns="91425" wrap="square" tIns="45700">
            <a:noAutofit/>
          </a:bodyPr>
          <a:lstStyle>
            <a:lvl1pPr indent="-339852" lvl="0" marL="457200" rtl="1" algn="r">
              <a:spcBef>
                <a:spcPts val="600"/>
              </a:spcBef>
              <a:spcAft>
                <a:spcPts val="0"/>
              </a:spcAft>
              <a:buSzPts val="1752"/>
              <a:buChar char="⦿"/>
              <a:defRPr sz="2400"/>
            </a:lvl1pPr>
            <a:lvl2pPr indent="-330200" lvl="1" marL="914400" rtl="1" algn="r">
              <a:spcBef>
                <a:spcPts val="500"/>
              </a:spcBef>
              <a:spcAft>
                <a:spcPts val="0"/>
              </a:spcAft>
              <a:buSzPts val="1600"/>
              <a:buChar char="◼"/>
              <a:defRPr sz="2000"/>
            </a:lvl2pPr>
            <a:lvl3pPr indent="-297180" lvl="2" marL="1371600" rtl="1" algn="r">
              <a:spcBef>
                <a:spcPts val="400"/>
              </a:spcBef>
              <a:spcAft>
                <a:spcPts val="0"/>
              </a:spcAft>
              <a:buSzPts val="1080"/>
              <a:buChar char="🞆"/>
              <a:defRPr sz="1800"/>
            </a:lvl3pPr>
            <a:lvl4pPr indent="-309880" lvl="3" marL="1828800" rtl="1" algn="r">
              <a:spcBef>
                <a:spcPts val="320"/>
              </a:spcBef>
              <a:spcAft>
                <a:spcPts val="0"/>
              </a:spcAft>
              <a:buSzPts val="1280"/>
              <a:buChar char="⚫"/>
              <a:defRPr sz="1600"/>
            </a:lvl4pPr>
            <a:lvl5pPr indent="-299720" lvl="4" marL="2286000" rtl="1" algn="r">
              <a:spcBef>
                <a:spcPts val="400"/>
              </a:spcBef>
              <a:spcAft>
                <a:spcPts val="0"/>
              </a:spcAft>
              <a:buSzPts val="1120"/>
              <a:buChar char="◉"/>
              <a:defRPr sz="1600"/>
            </a:lvl5pPr>
            <a:lvl6pPr indent="-320039" lvl="5" marL="2743200" rtl="1" algn="r">
              <a:spcBef>
                <a:spcPts val="400"/>
              </a:spcBef>
              <a:spcAft>
                <a:spcPts val="0"/>
              </a:spcAft>
              <a:buSzPts val="1440"/>
              <a:buChar char="⚫"/>
              <a:defRPr/>
            </a:lvl6pPr>
            <a:lvl7pPr indent="-320039" lvl="6" marL="3200400" rtl="1" algn="r">
              <a:spcBef>
                <a:spcPts val="360"/>
              </a:spcBef>
              <a:spcAft>
                <a:spcPts val="0"/>
              </a:spcAft>
              <a:buSzPts val="1440"/>
              <a:buChar char="◼"/>
              <a:defRPr/>
            </a:lvl7pPr>
            <a:lvl8pPr indent="-342900" lvl="7" marL="3657600" rtl="1" algn="r">
              <a:spcBef>
                <a:spcPts val="30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142" name="Google Shape;142;p20"/>
          <p:cNvSpPr txBox="1"/>
          <p:nvPr>
            <p:ph idx="10" type="dt"/>
          </p:nvPr>
        </p:nvSpPr>
        <p:spPr>
          <a:xfrm>
            <a:off x="4245936" y="6557946"/>
            <a:ext cx="2002464" cy="226902"/>
          </a:xfrm>
          <a:prstGeom prst="rect">
            <a:avLst/>
          </a:prstGeom>
          <a:noFill/>
          <a:ln>
            <a:noFill/>
          </a:ln>
        </p:spPr>
        <p:txBody>
          <a:bodyPr anchorCtr="0" anchor="b" bIns="0" lIns="91425" spcFirstLastPara="1" rIns="91425" wrap="square" tIns="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43" name="Google Shape;143;p20"/>
          <p:cNvSpPr txBox="1"/>
          <p:nvPr>
            <p:ph idx="11" type="ftr"/>
          </p:nvPr>
        </p:nvSpPr>
        <p:spPr>
          <a:xfrm>
            <a:off x="457200" y="6557946"/>
            <a:ext cx="3657600" cy="228600"/>
          </a:xfrm>
          <a:prstGeom prst="rect">
            <a:avLst/>
          </a:prstGeom>
          <a:noFill/>
          <a:ln>
            <a:noFill/>
          </a:ln>
        </p:spPr>
        <p:txBody>
          <a:bodyPr anchorCtr="0" anchor="b" bIns="0" lIns="91425" spcFirstLastPara="1" rIns="91425" wrap="square" tIns="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44" name="Google Shape;144;p20"/>
          <p:cNvSpPr txBox="1"/>
          <p:nvPr>
            <p:ph idx="12" type="sldNum"/>
          </p:nvPr>
        </p:nvSpPr>
        <p:spPr>
          <a:xfrm>
            <a:off x="6251448" y="6556248"/>
            <a:ext cx="588336" cy="228600"/>
          </a:xfrm>
          <a:prstGeom prst="rect">
            <a:avLst/>
          </a:prstGeom>
          <a:noFill/>
          <a:ln>
            <a:noFill/>
          </a:ln>
        </p:spPr>
        <p:txBody>
          <a:bodyPr anchorCtr="0" anchor="b" bIns="0" lIns="0" spcFirstLastPara="1" rIns="0" wrap="square" tIns="0">
            <a:noAutofit/>
          </a:bodyPr>
          <a:lstStyle>
            <a:lvl1pPr indent="0" lvl="0" marL="0" rtl="1" algn="r">
              <a:spcBef>
                <a:spcPts val="0"/>
              </a:spcBef>
              <a:buNone/>
              <a:defRPr>
                <a:solidFill>
                  <a:srgbClr val="B13F9A"/>
                </a:solidFill>
              </a:defRPr>
            </a:lvl1pPr>
            <a:lvl2pPr indent="0" lvl="1" marL="0" rtl="1" algn="r">
              <a:spcBef>
                <a:spcPts val="0"/>
              </a:spcBef>
              <a:buNone/>
              <a:defRPr>
                <a:solidFill>
                  <a:srgbClr val="B13F9A"/>
                </a:solidFill>
              </a:defRPr>
            </a:lvl2pPr>
            <a:lvl3pPr indent="0" lvl="2" marL="0" rtl="1" algn="r">
              <a:spcBef>
                <a:spcPts val="0"/>
              </a:spcBef>
              <a:buNone/>
              <a:defRPr>
                <a:solidFill>
                  <a:srgbClr val="B13F9A"/>
                </a:solidFill>
              </a:defRPr>
            </a:lvl3pPr>
            <a:lvl4pPr indent="0" lvl="3" marL="0" rtl="1" algn="r">
              <a:spcBef>
                <a:spcPts val="0"/>
              </a:spcBef>
              <a:buNone/>
              <a:defRPr>
                <a:solidFill>
                  <a:srgbClr val="B13F9A"/>
                </a:solidFill>
              </a:defRPr>
            </a:lvl4pPr>
            <a:lvl5pPr indent="0" lvl="4" marL="0" rtl="1" algn="r">
              <a:spcBef>
                <a:spcPts val="0"/>
              </a:spcBef>
              <a:buNone/>
              <a:defRPr>
                <a:solidFill>
                  <a:srgbClr val="B13F9A"/>
                </a:solidFill>
              </a:defRPr>
            </a:lvl5pPr>
            <a:lvl6pPr indent="0" lvl="5" marL="0" rtl="1" algn="r">
              <a:spcBef>
                <a:spcPts val="0"/>
              </a:spcBef>
              <a:buNone/>
              <a:defRPr>
                <a:solidFill>
                  <a:srgbClr val="B13F9A"/>
                </a:solidFill>
              </a:defRPr>
            </a:lvl6pPr>
            <a:lvl7pPr indent="0" lvl="6" marL="0" rtl="1" algn="r">
              <a:spcBef>
                <a:spcPts val="0"/>
              </a:spcBef>
              <a:buNone/>
              <a:defRPr>
                <a:solidFill>
                  <a:srgbClr val="B13F9A"/>
                </a:solidFill>
              </a:defRPr>
            </a:lvl7pPr>
            <a:lvl8pPr indent="0" lvl="7" marL="0" rtl="1" algn="r">
              <a:spcBef>
                <a:spcPts val="0"/>
              </a:spcBef>
              <a:buNone/>
              <a:defRPr>
                <a:solidFill>
                  <a:srgbClr val="B13F9A"/>
                </a:solidFill>
              </a:defRPr>
            </a:lvl8pPr>
            <a:lvl9pPr indent="0" lvl="8" marL="0" rtl="1" algn="r">
              <a:spcBef>
                <a:spcPts val="0"/>
              </a:spcBef>
              <a:buNone/>
              <a:defRPr>
                <a:solidFill>
                  <a:srgbClr val="B13F9A"/>
                </a:solidFill>
              </a:defRPr>
            </a:lvl9pPr>
          </a:lstStyle>
          <a:p>
            <a:pPr indent="0" lvl="0" marL="0" rtl="1" algn="r">
              <a:spcBef>
                <a:spcPts val="0"/>
              </a:spcBef>
              <a:spcAft>
                <a:spcPts val="0"/>
              </a:spcAft>
              <a:buNone/>
            </a:pPr>
            <a:fld id="{00000000-1234-1234-1234-123412341234}" type="slidenum">
              <a:rPr lang="fa-I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5" name="Shape 145"/>
        <p:cNvGrpSpPr/>
        <p:nvPr/>
      </p:nvGrpSpPr>
      <p:grpSpPr>
        <a:xfrm>
          <a:off x="0" y="0"/>
          <a:ext cx="0" cy="0"/>
          <a:chOff x="0" y="0"/>
          <a:chExt cx="0" cy="0"/>
        </a:xfrm>
      </p:grpSpPr>
      <p:sp>
        <p:nvSpPr>
          <p:cNvPr id="146" name="Google Shape;146;p21"/>
          <p:cNvSpPr txBox="1"/>
          <p:nvPr>
            <p:ph type="title"/>
          </p:nvPr>
        </p:nvSpPr>
        <p:spPr>
          <a:xfrm>
            <a:off x="457200" y="320040"/>
            <a:ext cx="7242048" cy="1143000"/>
          </a:xfrm>
          <a:prstGeom prst="rect">
            <a:avLst/>
          </a:prstGeom>
          <a:noFill/>
          <a:ln>
            <a:noFill/>
          </a:ln>
        </p:spPr>
        <p:txBody>
          <a:bodyPr anchorCtr="0" anchor="b" bIns="0" lIns="45700" spcFirstLastPara="1" rIns="45700" wrap="square" tIns="0">
            <a:noAutofit/>
          </a:bodyPr>
          <a:lstStyle>
            <a:lvl1pPr lvl="0" rtl="1" algn="l">
              <a:spcBef>
                <a:spcPts val="0"/>
              </a:spcBef>
              <a:spcAft>
                <a:spcPts val="0"/>
              </a:spcAft>
              <a:buClr>
                <a:srgbClr val="FEF7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21"/>
          <p:cNvSpPr txBox="1"/>
          <p:nvPr>
            <p:ph idx="10" type="dt"/>
          </p:nvPr>
        </p:nvSpPr>
        <p:spPr>
          <a:xfrm>
            <a:off x="4245936" y="6557946"/>
            <a:ext cx="2002464" cy="226902"/>
          </a:xfrm>
          <a:prstGeom prst="rect">
            <a:avLst/>
          </a:prstGeom>
          <a:noFill/>
          <a:ln>
            <a:noFill/>
          </a:ln>
        </p:spPr>
        <p:txBody>
          <a:bodyPr anchorCtr="0" anchor="b" bIns="0" lIns="91425" spcFirstLastPara="1" rIns="91425" wrap="square" tIns="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48" name="Google Shape;148;p21"/>
          <p:cNvSpPr txBox="1"/>
          <p:nvPr>
            <p:ph idx="11" type="ftr"/>
          </p:nvPr>
        </p:nvSpPr>
        <p:spPr>
          <a:xfrm>
            <a:off x="457200" y="6557946"/>
            <a:ext cx="3657600" cy="228600"/>
          </a:xfrm>
          <a:prstGeom prst="rect">
            <a:avLst/>
          </a:prstGeom>
          <a:noFill/>
          <a:ln>
            <a:noFill/>
          </a:ln>
        </p:spPr>
        <p:txBody>
          <a:bodyPr anchorCtr="0" anchor="b" bIns="0" lIns="91425" spcFirstLastPara="1" rIns="91425" wrap="square" tIns="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49" name="Google Shape;149;p21"/>
          <p:cNvSpPr txBox="1"/>
          <p:nvPr>
            <p:ph idx="12" type="sldNum"/>
          </p:nvPr>
        </p:nvSpPr>
        <p:spPr>
          <a:xfrm>
            <a:off x="6251448" y="6556248"/>
            <a:ext cx="588336" cy="228600"/>
          </a:xfrm>
          <a:prstGeom prst="rect">
            <a:avLst/>
          </a:prstGeom>
          <a:noFill/>
          <a:ln>
            <a:noFill/>
          </a:ln>
        </p:spPr>
        <p:txBody>
          <a:bodyPr anchorCtr="0" anchor="b" bIns="0" lIns="0" spcFirstLastPara="1" rIns="0" wrap="square" tIns="0">
            <a:noAutofit/>
          </a:bodyPr>
          <a:lstStyle>
            <a:lvl1pPr indent="0" lvl="0" marL="0" rtl="1" algn="r">
              <a:spcBef>
                <a:spcPts val="0"/>
              </a:spcBef>
              <a:buNone/>
              <a:defRPr>
                <a:solidFill>
                  <a:srgbClr val="B13F9A"/>
                </a:solidFill>
              </a:defRPr>
            </a:lvl1pPr>
            <a:lvl2pPr indent="0" lvl="1" marL="0" rtl="1" algn="r">
              <a:spcBef>
                <a:spcPts val="0"/>
              </a:spcBef>
              <a:buNone/>
              <a:defRPr>
                <a:solidFill>
                  <a:srgbClr val="B13F9A"/>
                </a:solidFill>
              </a:defRPr>
            </a:lvl2pPr>
            <a:lvl3pPr indent="0" lvl="2" marL="0" rtl="1" algn="r">
              <a:spcBef>
                <a:spcPts val="0"/>
              </a:spcBef>
              <a:buNone/>
              <a:defRPr>
                <a:solidFill>
                  <a:srgbClr val="B13F9A"/>
                </a:solidFill>
              </a:defRPr>
            </a:lvl3pPr>
            <a:lvl4pPr indent="0" lvl="3" marL="0" rtl="1" algn="r">
              <a:spcBef>
                <a:spcPts val="0"/>
              </a:spcBef>
              <a:buNone/>
              <a:defRPr>
                <a:solidFill>
                  <a:srgbClr val="B13F9A"/>
                </a:solidFill>
              </a:defRPr>
            </a:lvl4pPr>
            <a:lvl5pPr indent="0" lvl="4" marL="0" rtl="1" algn="r">
              <a:spcBef>
                <a:spcPts val="0"/>
              </a:spcBef>
              <a:buNone/>
              <a:defRPr>
                <a:solidFill>
                  <a:srgbClr val="B13F9A"/>
                </a:solidFill>
              </a:defRPr>
            </a:lvl5pPr>
            <a:lvl6pPr indent="0" lvl="5" marL="0" rtl="1" algn="r">
              <a:spcBef>
                <a:spcPts val="0"/>
              </a:spcBef>
              <a:buNone/>
              <a:defRPr>
                <a:solidFill>
                  <a:srgbClr val="B13F9A"/>
                </a:solidFill>
              </a:defRPr>
            </a:lvl6pPr>
            <a:lvl7pPr indent="0" lvl="6" marL="0" rtl="1" algn="r">
              <a:spcBef>
                <a:spcPts val="0"/>
              </a:spcBef>
              <a:buNone/>
              <a:defRPr>
                <a:solidFill>
                  <a:srgbClr val="B13F9A"/>
                </a:solidFill>
              </a:defRPr>
            </a:lvl7pPr>
            <a:lvl8pPr indent="0" lvl="7" marL="0" rtl="1" algn="r">
              <a:spcBef>
                <a:spcPts val="0"/>
              </a:spcBef>
              <a:buNone/>
              <a:defRPr>
                <a:solidFill>
                  <a:srgbClr val="B13F9A"/>
                </a:solidFill>
              </a:defRPr>
            </a:lvl8pPr>
            <a:lvl9pPr indent="0" lvl="8" marL="0" rtl="1" algn="r">
              <a:spcBef>
                <a:spcPts val="0"/>
              </a:spcBef>
              <a:buNone/>
              <a:defRPr>
                <a:solidFill>
                  <a:srgbClr val="B13F9A"/>
                </a:solidFill>
              </a:defRPr>
            </a:lvl9pPr>
          </a:lstStyle>
          <a:p>
            <a:pPr indent="0" lvl="0" marL="0" rtl="1" algn="r">
              <a:spcBef>
                <a:spcPts val="0"/>
              </a:spcBef>
              <a:spcAft>
                <a:spcPts val="0"/>
              </a:spcAft>
              <a:buNone/>
            </a:pPr>
            <a:fld id="{00000000-1234-1234-1234-123412341234}" type="slidenum">
              <a:rPr lang="fa-I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0" name="Shape 150"/>
        <p:cNvGrpSpPr/>
        <p:nvPr/>
      </p:nvGrpSpPr>
      <p:grpSpPr>
        <a:xfrm>
          <a:off x="0" y="0"/>
          <a:ext cx="0" cy="0"/>
          <a:chOff x="0" y="0"/>
          <a:chExt cx="0" cy="0"/>
        </a:xfrm>
      </p:grpSpPr>
      <p:sp>
        <p:nvSpPr>
          <p:cNvPr id="151" name="Google Shape;151;p22"/>
          <p:cNvSpPr txBox="1"/>
          <p:nvPr>
            <p:ph idx="10" type="dt"/>
          </p:nvPr>
        </p:nvSpPr>
        <p:spPr>
          <a:xfrm>
            <a:off x="4245936" y="6557946"/>
            <a:ext cx="2002464" cy="226902"/>
          </a:xfrm>
          <a:prstGeom prst="rect">
            <a:avLst/>
          </a:prstGeom>
          <a:noFill/>
          <a:ln>
            <a:noFill/>
          </a:ln>
        </p:spPr>
        <p:txBody>
          <a:bodyPr anchorCtr="0" anchor="b" bIns="0" lIns="91425" spcFirstLastPara="1" rIns="91425" wrap="square" tIns="0">
            <a:noAutofit/>
          </a:bodyPr>
          <a:lstStyle>
            <a:lvl1pPr lvl="0" rtl="1" algn="l">
              <a:spcBef>
                <a:spcPts val="0"/>
              </a:spcBef>
              <a:spcAft>
                <a:spcPts val="0"/>
              </a:spcAft>
              <a:buSzPts val="1400"/>
              <a:buNone/>
              <a:defRPr>
                <a:solidFill>
                  <a:schemeClr val="dk2"/>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52" name="Google Shape;152;p22"/>
          <p:cNvSpPr txBox="1"/>
          <p:nvPr>
            <p:ph idx="11" type="ftr"/>
          </p:nvPr>
        </p:nvSpPr>
        <p:spPr>
          <a:xfrm>
            <a:off x="457200" y="6557946"/>
            <a:ext cx="3657600" cy="228600"/>
          </a:xfrm>
          <a:prstGeom prst="rect">
            <a:avLst/>
          </a:prstGeom>
          <a:noFill/>
          <a:ln>
            <a:noFill/>
          </a:ln>
        </p:spPr>
        <p:txBody>
          <a:bodyPr anchorCtr="0" anchor="b" bIns="0" lIns="91425" spcFirstLastPara="1" rIns="91425" wrap="square" tIns="0">
            <a:noAutofit/>
          </a:bodyPr>
          <a:lstStyle>
            <a:lvl1pPr lvl="0" rtl="1" algn="r">
              <a:spcBef>
                <a:spcPts val="0"/>
              </a:spcBef>
              <a:spcAft>
                <a:spcPts val="0"/>
              </a:spcAft>
              <a:buSzPts val="1400"/>
              <a:buNone/>
              <a:defRPr>
                <a:solidFill>
                  <a:schemeClr val="dk2"/>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53" name="Google Shape;153;p22"/>
          <p:cNvSpPr txBox="1"/>
          <p:nvPr>
            <p:ph idx="12" type="sldNum"/>
          </p:nvPr>
        </p:nvSpPr>
        <p:spPr>
          <a:xfrm>
            <a:off x="6251448" y="6556248"/>
            <a:ext cx="588336" cy="228600"/>
          </a:xfrm>
          <a:prstGeom prst="rect">
            <a:avLst/>
          </a:prstGeom>
          <a:noFill/>
          <a:ln>
            <a:noFill/>
          </a:ln>
        </p:spPr>
        <p:txBody>
          <a:bodyPr anchorCtr="0" anchor="b" bIns="0" lIns="0" spcFirstLastPara="1" rIns="0" wrap="square" tIns="0">
            <a:noAutofit/>
          </a:bodyPr>
          <a:lstStyle>
            <a:lvl1pPr indent="0" lvl="0" marL="0" rtl="1" algn="r">
              <a:spcBef>
                <a:spcPts val="0"/>
              </a:spcBef>
              <a:buNone/>
              <a:defRPr>
                <a:solidFill>
                  <a:srgbClr val="B13F9A"/>
                </a:solidFill>
              </a:defRPr>
            </a:lvl1pPr>
            <a:lvl2pPr indent="0" lvl="1" marL="0" rtl="1" algn="r">
              <a:spcBef>
                <a:spcPts val="0"/>
              </a:spcBef>
              <a:buNone/>
              <a:defRPr>
                <a:solidFill>
                  <a:srgbClr val="B13F9A"/>
                </a:solidFill>
              </a:defRPr>
            </a:lvl2pPr>
            <a:lvl3pPr indent="0" lvl="2" marL="0" rtl="1" algn="r">
              <a:spcBef>
                <a:spcPts val="0"/>
              </a:spcBef>
              <a:buNone/>
              <a:defRPr>
                <a:solidFill>
                  <a:srgbClr val="B13F9A"/>
                </a:solidFill>
              </a:defRPr>
            </a:lvl3pPr>
            <a:lvl4pPr indent="0" lvl="3" marL="0" rtl="1" algn="r">
              <a:spcBef>
                <a:spcPts val="0"/>
              </a:spcBef>
              <a:buNone/>
              <a:defRPr>
                <a:solidFill>
                  <a:srgbClr val="B13F9A"/>
                </a:solidFill>
              </a:defRPr>
            </a:lvl4pPr>
            <a:lvl5pPr indent="0" lvl="4" marL="0" rtl="1" algn="r">
              <a:spcBef>
                <a:spcPts val="0"/>
              </a:spcBef>
              <a:buNone/>
              <a:defRPr>
                <a:solidFill>
                  <a:srgbClr val="B13F9A"/>
                </a:solidFill>
              </a:defRPr>
            </a:lvl5pPr>
            <a:lvl6pPr indent="0" lvl="5" marL="0" rtl="1" algn="r">
              <a:spcBef>
                <a:spcPts val="0"/>
              </a:spcBef>
              <a:buNone/>
              <a:defRPr>
                <a:solidFill>
                  <a:srgbClr val="B13F9A"/>
                </a:solidFill>
              </a:defRPr>
            </a:lvl6pPr>
            <a:lvl7pPr indent="0" lvl="6" marL="0" rtl="1" algn="r">
              <a:spcBef>
                <a:spcPts val="0"/>
              </a:spcBef>
              <a:buNone/>
              <a:defRPr>
                <a:solidFill>
                  <a:srgbClr val="B13F9A"/>
                </a:solidFill>
              </a:defRPr>
            </a:lvl7pPr>
            <a:lvl8pPr indent="0" lvl="7" marL="0" rtl="1" algn="r">
              <a:spcBef>
                <a:spcPts val="0"/>
              </a:spcBef>
              <a:buNone/>
              <a:defRPr>
                <a:solidFill>
                  <a:srgbClr val="B13F9A"/>
                </a:solidFill>
              </a:defRPr>
            </a:lvl8pPr>
            <a:lvl9pPr indent="0" lvl="8" marL="0" rtl="1" algn="r">
              <a:spcBef>
                <a:spcPts val="0"/>
              </a:spcBef>
              <a:buNone/>
              <a:defRPr>
                <a:solidFill>
                  <a:srgbClr val="B13F9A"/>
                </a:solidFill>
              </a:defRPr>
            </a:lvl9pPr>
          </a:lstStyle>
          <a:p>
            <a:pPr indent="0" lvl="0" marL="0" rtl="1" algn="r">
              <a:spcBef>
                <a:spcPts val="0"/>
              </a:spcBef>
              <a:spcAft>
                <a:spcPts val="0"/>
              </a:spcAft>
              <a:buNone/>
            </a:pPr>
            <a:fld id="{00000000-1234-1234-1234-123412341234}" type="slidenum">
              <a:rPr lang="fa-I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457200" y="320040"/>
            <a:ext cx="7239000" cy="1143000"/>
          </a:xfrm>
          <a:prstGeom prst="rect">
            <a:avLst/>
          </a:prstGeom>
          <a:noFill/>
          <a:ln>
            <a:noFill/>
          </a:ln>
        </p:spPr>
        <p:txBody>
          <a:bodyPr anchorCtr="0" anchor="b" bIns="0" lIns="45700" spcFirstLastPara="1" rIns="45700" wrap="square" tIns="0">
            <a:noAutofit/>
          </a:bodyPr>
          <a:lstStyle>
            <a:lvl1pPr lvl="0" rtl="1" algn="l">
              <a:spcBef>
                <a:spcPts val="0"/>
              </a:spcBef>
              <a:spcAft>
                <a:spcPts val="0"/>
              </a:spcAft>
              <a:buClr>
                <a:srgbClr val="FEF7F0"/>
              </a:buClr>
              <a:buSzPts val="1700"/>
              <a:buFont typeface="Lalezar"/>
              <a:buNone/>
              <a:defRPr sz="3700">
                <a:latin typeface="Lalezar"/>
                <a:ea typeface="Lalezar"/>
                <a:cs typeface="Lalezar"/>
                <a:sym typeface="Laleza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457200" y="1656791"/>
            <a:ext cx="7239000" cy="4846200"/>
          </a:xfrm>
          <a:prstGeom prst="rect">
            <a:avLst/>
          </a:prstGeom>
          <a:noFill/>
          <a:ln>
            <a:noFill/>
          </a:ln>
        </p:spPr>
        <p:txBody>
          <a:bodyPr anchorCtr="0" anchor="t" bIns="45700" lIns="91425" spcFirstLastPara="1" rIns="91425" wrap="square" tIns="45700">
            <a:noAutofit/>
          </a:bodyPr>
          <a:lstStyle>
            <a:lvl1pPr indent="-312039" lvl="0" marL="457200" rtl="1" algn="r">
              <a:spcBef>
                <a:spcPts val="600"/>
              </a:spcBef>
              <a:spcAft>
                <a:spcPts val="0"/>
              </a:spcAft>
              <a:buSzPts val="1314"/>
              <a:buFont typeface="Lalezar"/>
              <a:buChar char="⦿"/>
              <a:defRPr>
                <a:latin typeface="Lalezar"/>
                <a:ea typeface="Lalezar"/>
                <a:cs typeface="Lalezar"/>
                <a:sym typeface="Lalezar"/>
              </a:defRPr>
            </a:lvl1pPr>
            <a:lvl2pPr indent="-320040" lvl="1" marL="914400" rtl="1" algn="r">
              <a:lnSpc>
                <a:spcPct val="115000"/>
              </a:lnSpc>
              <a:spcBef>
                <a:spcPts val="500"/>
              </a:spcBef>
              <a:spcAft>
                <a:spcPts val="0"/>
              </a:spcAft>
              <a:buSzPts val="1440"/>
              <a:buFont typeface="Lalezar"/>
              <a:buChar char="◼"/>
              <a:defRPr>
                <a:latin typeface="Lalezar"/>
                <a:ea typeface="Lalezar"/>
                <a:cs typeface="Lalezar"/>
                <a:sym typeface="Lalezar"/>
              </a:defRPr>
            </a:lvl2pPr>
            <a:lvl3pPr indent="-297180" lvl="2" marL="1371600" rtl="1" algn="r">
              <a:lnSpc>
                <a:spcPct val="115000"/>
              </a:lnSpc>
              <a:spcBef>
                <a:spcPts val="400"/>
              </a:spcBef>
              <a:spcAft>
                <a:spcPts val="0"/>
              </a:spcAft>
              <a:buSzPts val="1080"/>
              <a:buChar char="🞆"/>
              <a:defRPr/>
            </a:lvl3pPr>
            <a:lvl4pPr indent="-320039" lvl="3" marL="1828800" rtl="1" algn="r">
              <a:lnSpc>
                <a:spcPct val="115000"/>
              </a:lnSpc>
              <a:spcBef>
                <a:spcPts val="360"/>
              </a:spcBef>
              <a:spcAft>
                <a:spcPts val="0"/>
              </a:spcAft>
              <a:buSzPts val="1440"/>
              <a:buChar char="⚫"/>
              <a:defRPr/>
            </a:lvl4pPr>
            <a:lvl5pPr indent="-308610" lvl="4" marL="2286000" rtl="1" algn="r">
              <a:spcBef>
                <a:spcPts val="400"/>
              </a:spcBef>
              <a:spcAft>
                <a:spcPts val="0"/>
              </a:spcAft>
              <a:buSzPts val="1260"/>
              <a:buChar char="◉"/>
              <a:defRPr/>
            </a:lvl5pPr>
            <a:lvl6pPr indent="-320039" lvl="5" marL="2743200" rtl="1" algn="r">
              <a:spcBef>
                <a:spcPts val="400"/>
              </a:spcBef>
              <a:spcAft>
                <a:spcPts val="0"/>
              </a:spcAft>
              <a:buSzPts val="1440"/>
              <a:buChar char="⚫"/>
              <a:defRPr/>
            </a:lvl6pPr>
            <a:lvl7pPr indent="-320039" lvl="6" marL="3200400" rtl="1" algn="r">
              <a:spcBef>
                <a:spcPts val="360"/>
              </a:spcBef>
              <a:spcAft>
                <a:spcPts val="0"/>
              </a:spcAft>
              <a:buSzPts val="1440"/>
              <a:buChar char="◼"/>
              <a:defRPr/>
            </a:lvl7pPr>
            <a:lvl8pPr indent="-342900" lvl="7" marL="3657600" rtl="1" algn="r">
              <a:spcBef>
                <a:spcPts val="30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24" name="Google Shape;24;p3"/>
          <p:cNvSpPr txBox="1"/>
          <p:nvPr>
            <p:ph idx="10" type="dt"/>
          </p:nvPr>
        </p:nvSpPr>
        <p:spPr>
          <a:xfrm>
            <a:off x="4245936" y="6557946"/>
            <a:ext cx="2002464" cy="226902"/>
          </a:xfrm>
          <a:prstGeom prst="rect">
            <a:avLst/>
          </a:prstGeom>
          <a:noFill/>
          <a:ln>
            <a:noFill/>
          </a:ln>
        </p:spPr>
        <p:txBody>
          <a:bodyPr anchorCtr="0" anchor="b" bIns="0" lIns="91425" spcFirstLastPara="1" rIns="91425" wrap="square" tIns="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5" name="Google Shape;25;p3"/>
          <p:cNvSpPr txBox="1"/>
          <p:nvPr>
            <p:ph idx="11" type="ftr"/>
          </p:nvPr>
        </p:nvSpPr>
        <p:spPr>
          <a:xfrm>
            <a:off x="457200" y="6557946"/>
            <a:ext cx="3657600" cy="228600"/>
          </a:xfrm>
          <a:prstGeom prst="rect">
            <a:avLst/>
          </a:prstGeom>
          <a:noFill/>
          <a:ln>
            <a:noFill/>
          </a:ln>
        </p:spPr>
        <p:txBody>
          <a:bodyPr anchorCtr="0" anchor="b" bIns="0" lIns="91425" spcFirstLastPara="1" rIns="91425" wrap="square" tIns="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6" name="Google Shape;26;p3"/>
          <p:cNvSpPr txBox="1"/>
          <p:nvPr>
            <p:ph idx="12" type="sldNum"/>
          </p:nvPr>
        </p:nvSpPr>
        <p:spPr>
          <a:xfrm>
            <a:off x="6251448" y="6556248"/>
            <a:ext cx="588336" cy="228600"/>
          </a:xfrm>
          <a:prstGeom prst="rect">
            <a:avLst/>
          </a:prstGeom>
          <a:noFill/>
          <a:ln>
            <a:noFill/>
          </a:ln>
        </p:spPr>
        <p:txBody>
          <a:bodyPr anchorCtr="0" anchor="b" bIns="0" lIns="0" spcFirstLastPara="1" rIns="0" wrap="square" tIns="0">
            <a:noAutofit/>
          </a:bodyPr>
          <a:lstStyle>
            <a:lvl1pPr indent="0" lvl="0" marL="0" rtl="1" algn="r">
              <a:spcBef>
                <a:spcPts val="0"/>
              </a:spcBef>
              <a:buNone/>
              <a:defRPr>
                <a:solidFill>
                  <a:srgbClr val="B13F9A"/>
                </a:solidFill>
              </a:defRPr>
            </a:lvl1pPr>
            <a:lvl2pPr indent="0" lvl="1" marL="0" rtl="1" algn="r">
              <a:spcBef>
                <a:spcPts val="0"/>
              </a:spcBef>
              <a:buNone/>
              <a:defRPr>
                <a:solidFill>
                  <a:srgbClr val="B13F9A"/>
                </a:solidFill>
              </a:defRPr>
            </a:lvl2pPr>
            <a:lvl3pPr indent="0" lvl="2" marL="0" rtl="1" algn="r">
              <a:spcBef>
                <a:spcPts val="0"/>
              </a:spcBef>
              <a:buNone/>
              <a:defRPr>
                <a:solidFill>
                  <a:srgbClr val="B13F9A"/>
                </a:solidFill>
              </a:defRPr>
            </a:lvl3pPr>
            <a:lvl4pPr indent="0" lvl="3" marL="0" rtl="1" algn="r">
              <a:spcBef>
                <a:spcPts val="0"/>
              </a:spcBef>
              <a:buNone/>
              <a:defRPr>
                <a:solidFill>
                  <a:srgbClr val="B13F9A"/>
                </a:solidFill>
              </a:defRPr>
            </a:lvl4pPr>
            <a:lvl5pPr indent="0" lvl="4" marL="0" rtl="1" algn="r">
              <a:spcBef>
                <a:spcPts val="0"/>
              </a:spcBef>
              <a:buNone/>
              <a:defRPr>
                <a:solidFill>
                  <a:srgbClr val="B13F9A"/>
                </a:solidFill>
              </a:defRPr>
            </a:lvl5pPr>
            <a:lvl6pPr indent="0" lvl="5" marL="0" rtl="1" algn="r">
              <a:spcBef>
                <a:spcPts val="0"/>
              </a:spcBef>
              <a:buNone/>
              <a:defRPr>
                <a:solidFill>
                  <a:srgbClr val="B13F9A"/>
                </a:solidFill>
              </a:defRPr>
            </a:lvl6pPr>
            <a:lvl7pPr indent="0" lvl="6" marL="0" rtl="1" algn="r">
              <a:spcBef>
                <a:spcPts val="0"/>
              </a:spcBef>
              <a:buNone/>
              <a:defRPr>
                <a:solidFill>
                  <a:srgbClr val="B13F9A"/>
                </a:solidFill>
              </a:defRPr>
            </a:lvl7pPr>
            <a:lvl8pPr indent="0" lvl="7" marL="0" rtl="1" algn="r">
              <a:spcBef>
                <a:spcPts val="0"/>
              </a:spcBef>
              <a:buNone/>
              <a:defRPr>
                <a:solidFill>
                  <a:srgbClr val="B13F9A"/>
                </a:solidFill>
              </a:defRPr>
            </a:lvl8pPr>
            <a:lvl9pPr indent="0" lvl="8" marL="0" rtl="1" algn="r">
              <a:spcBef>
                <a:spcPts val="0"/>
              </a:spcBef>
              <a:buNone/>
              <a:defRPr>
                <a:solidFill>
                  <a:srgbClr val="B13F9A"/>
                </a:solidFill>
              </a:defRPr>
            </a:lvl9pPr>
          </a:lstStyle>
          <a:p>
            <a:pPr indent="0" lvl="0" marL="0" rtl="1" algn="r">
              <a:spcBef>
                <a:spcPts val="0"/>
              </a:spcBef>
              <a:spcAft>
                <a:spcPts val="0"/>
              </a:spcAft>
              <a:buNone/>
            </a:pPr>
            <a:fld id="{00000000-1234-1234-1234-123412341234}" type="slidenum">
              <a:rPr lang="fa-I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4" name="Shape 154"/>
        <p:cNvGrpSpPr/>
        <p:nvPr/>
      </p:nvGrpSpPr>
      <p:grpSpPr>
        <a:xfrm>
          <a:off x="0" y="0"/>
          <a:ext cx="0" cy="0"/>
          <a:chOff x="0" y="0"/>
          <a:chExt cx="0" cy="0"/>
        </a:xfrm>
      </p:grpSpPr>
      <p:sp>
        <p:nvSpPr>
          <p:cNvPr id="155" name="Google Shape;155;p23"/>
          <p:cNvSpPr txBox="1"/>
          <p:nvPr>
            <p:ph type="title"/>
          </p:nvPr>
        </p:nvSpPr>
        <p:spPr>
          <a:xfrm>
            <a:off x="457200" y="228600"/>
            <a:ext cx="5897880" cy="1173480"/>
          </a:xfrm>
          <a:prstGeom prst="rect">
            <a:avLst/>
          </a:prstGeom>
          <a:noFill/>
          <a:ln>
            <a:noFill/>
          </a:ln>
        </p:spPr>
        <p:txBody>
          <a:bodyPr anchorCtr="0" anchor="b" bIns="0" lIns="45700" spcFirstLastPara="1" rIns="45700" wrap="square" tIns="0">
            <a:noAutofit/>
          </a:bodyPr>
          <a:lstStyle>
            <a:lvl1pPr lvl="0" rtl="1" algn="l">
              <a:spcBef>
                <a:spcPts val="0"/>
              </a:spcBef>
              <a:spcAft>
                <a:spcPts val="0"/>
              </a:spcAft>
              <a:buClr>
                <a:srgbClr val="FEF7F0"/>
              </a:buClr>
              <a:buSzPts val="2400"/>
              <a:buFont typeface="Rockwel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6" name="Google Shape;156;p23"/>
          <p:cNvSpPr txBox="1"/>
          <p:nvPr>
            <p:ph idx="1" type="body"/>
          </p:nvPr>
        </p:nvSpPr>
        <p:spPr>
          <a:xfrm>
            <a:off x="457200" y="1497416"/>
            <a:ext cx="5897880" cy="602512"/>
          </a:xfrm>
          <a:prstGeom prst="rect">
            <a:avLst/>
          </a:prstGeom>
          <a:noFill/>
          <a:ln>
            <a:noFill/>
          </a:ln>
        </p:spPr>
        <p:txBody>
          <a:bodyPr anchorCtr="0" anchor="t" bIns="0" lIns="45700" spcFirstLastPara="1" rIns="0" wrap="square" tIns="0">
            <a:noAutofit/>
          </a:bodyPr>
          <a:lstStyle>
            <a:lvl1pPr indent="-228600" lvl="0" marL="457200" rtl="1" algn="r">
              <a:spcBef>
                <a:spcPts val="0"/>
              </a:spcBef>
              <a:spcAft>
                <a:spcPts val="0"/>
              </a:spcAft>
              <a:buSzPts val="1022"/>
              <a:buNone/>
              <a:defRPr sz="1400"/>
            </a:lvl1pPr>
            <a:lvl2pPr indent="-228600" lvl="1" marL="914400" rtl="1" algn="r">
              <a:spcBef>
                <a:spcPts val="500"/>
              </a:spcBef>
              <a:spcAft>
                <a:spcPts val="0"/>
              </a:spcAft>
              <a:buSzPts val="960"/>
              <a:buNone/>
              <a:defRPr sz="1200"/>
            </a:lvl2pPr>
            <a:lvl3pPr indent="-228600" lvl="2" marL="1371600" rtl="1" algn="r">
              <a:spcBef>
                <a:spcPts val="400"/>
              </a:spcBef>
              <a:spcAft>
                <a:spcPts val="0"/>
              </a:spcAft>
              <a:buSzPts val="600"/>
              <a:buNone/>
              <a:defRPr sz="1000"/>
            </a:lvl3pPr>
            <a:lvl4pPr indent="-228600" lvl="3" marL="1828800" rtl="1" algn="r">
              <a:spcBef>
                <a:spcPts val="180"/>
              </a:spcBef>
              <a:spcAft>
                <a:spcPts val="0"/>
              </a:spcAft>
              <a:buSzPts val="720"/>
              <a:buNone/>
              <a:defRPr sz="900"/>
            </a:lvl4pPr>
            <a:lvl5pPr indent="-228600" lvl="4" marL="2286000" rtl="1" algn="r">
              <a:spcBef>
                <a:spcPts val="400"/>
              </a:spcBef>
              <a:spcAft>
                <a:spcPts val="0"/>
              </a:spcAft>
              <a:buSzPts val="630"/>
              <a:buNone/>
              <a:defRPr sz="900"/>
            </a:lvl5pPr>
            <a:lvl6pPr indent="-320039" lvl="5" marL="2743200" rtl="1" algn="r">
              <a:spcBef>
                <a:spcPts val="400"/>
              </a:spcBef>
              <a:spcAft>
                <a:spcPts val="0"/>
              </a:spcAft>
              <a:buSzPts val="1440"/>
              <a:buChar char="⚫"/>
              <a:defRPr/>
            </a:lvl6pPr>
            <a:lvl7pPr indent="-320039" lvl="6" marL="3200400" rtl="1" algn="r">
              <a:spcBef>
                <a:spcPts val="360"/>
              </a:spcBef>
              <a:spcAft>
                <a:spcPts val="0"/>
              </a:spcAft>
              <a:buSzPts val="1440"/>
              <a:buChar char="◼"/>
              <a:defRPr/>
            </a:lvl7pPr>
            <a:lvl8pPr indent="-342900" lvl="7" marL="3657600" rtl="1" algn="r">
              <a:spcBef>
                <a:spcPts val="30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157" name="Google Shape;157;p23"/>
          <p:cNvSpPr txBox="1"/>
          <p:nvPr>
            <p:ph idx="2" type="body"/>
          </p:nvPr>
        </p:nvSpPr>
        <p:spPr>
          <a:xfrm>
            <a:off x="457200" y="2133600"/>
            <a:ext cx="7239000" cy="4371752"/>
          </a:xfrm>
          <a:prstGeom prst="rect">
            <a:avLst/>
          </a:prstGeom>
          <a:noFill/>
          <a:ln>
            <a:noFill/>
          </a:ln>
        </p:spPr>
        <p:txBody>
          <a:bodyPr anchorCtr="0" anchor="t" bIns="45700" lIns="91425" spcFirstLastPara="1" rIns="91425" wrap="square" tIns="45700">
            <a:noAutofit/>
          </a:bodyPr>
          <a:lstStyle>
            <a:lvl1pPr indent="-376936" lvl="0" marL="457200" rtl="1" algn="r">
              <a:spcBef>
                <a:spcPts val="600"/>
              </a:spcBef>
              <a:spcAft>
                <a:spcPts val="0"/>
              </a:spcAft>
              <a:buSzPts val="2336"/>
              <a:buChar char="⦿"/>
              <a:defRPr sz="3200"/>
            </a:lvl1pPr>
            <a:lvl2pPr indent="-370840" lvl="1" marL="914400" rtl="1" algn="r">
              <a:spcBef>
                <a:spcPts val="500"/>
              </a:spcBef>
              <a:spcAft>
                <a:spcPts val="0"/>
              </a:spcAft>
              <a:buSzPts val="2240"/>
              <a:buChar char="◼"/>
              <a:defRPr sz="2800"/>
            </a:lvl2pPr>
            <a:lvl3pPr indent="-320039" lvl="2" marL="1371600" rtl="1" algn="r">
              <a:spcBef>
                <a:spcPts val="400"/>
              </a:spcBef>
              <a:spcAft>
                <a:spcPts val="0"/>
              </a:spcAft>
              <a:buSzPts val="1440"/>
              <a:buChar char="🞆"/>
              <a:defRPr sz="2400"/>
            </a:lvl3pPr>
            <a:lvl4pPr indent="-330200" lvl="3" marL="1828800" rtl="1" algn="r">
              <a:spcBef>
                <a:spcPts val="400"/>
              </a:spcBef>
              <a:spcAft>
                <a:spcPts val="0"/>
              </a:spcAft>
              <a:buSzPts val="1600"/>
              <a:buChar char="⚫"/>
              <a:defRPr sz="2000"/>
            </a:lvl4pPr>
            <a:lvl5pPr indent="-317500" lvl="4" marL="2286000" rtl="1" algn="r">
              <a:spcBef>
                <a:spcPts val="400"/>
              </a:spcBef>
              <a:spcAft>
                <a:spcPts val="0"/>
              </a:spcAft>
              <a:buSzPts val="1400"/>
              <a:buChar char="◉"/>
              <a:defRPr sz="2000"/>
            </a:lvl5pPr>
            <a:lvl6pPr indent="-320039" lvl="5" marL="2743200" rtl="1" algn="r">
              <a:spcBef>
                <a:spcPts val="400"/>
              </a:spcBef>
              <a:spcAft>
                <a:spcPts val="0"/>
              </a:spcAft>
              <a:buSzPts val="1440"/>
              <a:buChar char="⚫"/>
              <a:defRPr/>
            </a:lvl6pPr>
            <a:lvl7pPr indent="-320039" lvl="6" marL="3200400" rtl="1" algn="r">
              <a:spcBef>
                <a:spcPts val="360"/>
              </a:spcBef>
              <a:spcAft>
                <a:spcPts val="0"/>
              </a:spcAft>
              <a:buSzPts val="1440"/>
              <a:buChar char="◼"/>
              <a:defRPr/>
            </a:lvl7pPr>
            <a:lvl8pPr indent="-342900" lvl="7" marL="3657600" rtl="1" algn="r">
              <a:spcBef>
                <a:spcPts val="30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158" name="Google Shape;158;p23"/>
          <p:cNvSpPr txBox="1"/>
          <p:nvPr>
            <p:ph idx="10" type="dt"/>
          </p:nvPr>
        </p:nvSpPr>
        <p:spPr>
          <a:xfrm>
            <a:off x="4245936" y="6557946"/>
            <a:ext cx="2002464" cy="226902"/>
          </a:xfrm>
          <a:prstGeom prst="rect">
            <a:avLst/>
          </a:prstGeom>
          <a:noFill/>
          <a:ln>
            <a:noFill/>
          </a:ln>
        </p:spPr>
        <p:txBody>
          <a:bodyPr anchorCtr="0" anchor="b" bIns="0" lIns="91425" spcFirstLastPara="1" rIns="91425" wrap="square" tIns="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59" name="Google Shape;159;p23"/>
          <p:cNvSpPr txBox="1"/>
          <p:nvPr>
            <p:ph idx="11" type="ftr"/>
          </p:nvPr>
        </p:nvSpPr>
        <p:spPr>
          <a:xfrm>
            <a:off x="457200" y="6557946"/>
            <a:ext cx="3657600" cy="228600"/>
          </a:xfrm>
          <a:prstGeom prst="rect">
            <a:avLst/>
          </a:prstGeom>
          <a:noFill/>
          <a:ln>
            <a:noFill/>
          </a:ln>
        </p:spPr>
        <p:txBody>
          <a:bodyPr anchorCtr="0" anchor="b" bIns="0" lIns="91425" spcFirstLastPara="1" rIns="91425" wrap="square" tIns="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60" name="Google Shape;160;p23"/>
          <p:cNvSpPr txBox="1"/>
          <p:nvPr>
            <p:ph idx="12" type="sldNum"/>
          </p:nvPr>
        </p:nvSpPr>
        <p:spPr>
          <a:xfrm>
            <a:off x="6251448" y="6556248"/>
            <a:ext cx="588336" cy="228600"/>
          </a:xfrm>
          <a:prstGeom prst="rect">
            <a:avLst/>
          </a:prstGeom>
          <a:noFill/>
          <a:ln>
            <a:noFill/>
          </a:ln>
        </p:spPr>
        <p:txBody>
          <a:bodyPr anchorCtr="0" anchor="b" bIns="0" lIns="0" spcFirstLastPara="1" rIns="0" wrap="square" tIns="0">
            <a:noAutofit/>
          </a:bodyPr>
          <a:lstStyle>
            <a:lvl1pPr indent="0" lvl="0" marL="0" rtl="1" algn="r">
              <a:spcBef>
                <a:spcPts val="0"/>
              </a:spcBef>
              <a:buNone/>
              <a:defRPr>
                <a:solidFill>
                  <a:srgbClr val="B13F9A"/>
                </a:solidFill>
              </a:defRPr>
            </a:lvl1pPr>
            <a:lvl2pPr indent="0" lvl="1" marL="0" rtl="1" algn="r">
              <a:spcBef>
                <a:spcPts val="0"/>
              </a:spcBef>
              <a:buNone/>
              <a:defRPr>
                <a:solidFill>
                  <a:srgbClr val="B13F9A"/>
                </a:solidFill>
              </a:defRPr>
            </a:lvl2pPr>
            <a:lvl3pPr indent="0" lvl="2" marL="0" rtl="1" algn="r">
              <a:spcBef>
                <a:spcPts val="0"/>
              </a:spcBef>
              <a:buNone/>
              <a:defRPr>
                <a:solidFill>
                  <a:srgbClr val="B13F9A"/>
                </a:solidFill>
              </a:defRPr>
            </a:lvl3pPr>
            <a:lvl4pPr indent="0" lvl="3" marL="0" rtl="1" algn="r">
              <a:spcBef>
                <a:spcPts val="0"/>
              </a:spcBef>
              <a:buNone/>
              <a:defRPr>
                <a:solidFill>
                  <a:srgbClr val="B13F9A"/>
                </a:solidFill>
              </a:defRPr>
            </a:lvl4pPr>
            <a:lvl5pPr indent="0" lvl="4" marL="0" rtl="1" algn="r">
              <a:spcBef>
                <a:spcPts val="0"/>
              </a:spcBef>
              <a:buNone/>
              <a:defRPr>
                <a:solidFill>
                  <a:srgbClr val="B13F9A"/>
                </a:solidFill>
              </a:defRPr>
            </a:lvl5pPr>
            <a:lvl6pPr indent="0" lvl="5" marL="0" rtl="1" algn="r">
              <a:spcBef>
                <a:spcPts val="0"/>
              </a:spcBef>
              <a:buNone/>
              <a:defRPr>
                <a:solidFill>
                  <a:srgbClr val="B13F9A"/>
                </a:solidFill>
              </a:defRPr>
            </a:lvl6pPr>
            <a:lvl7pPr indent="0" lvl="6" marL="0" rtl="1" algn="r">
              <a:spcBef>
                <a:spcPts val="0"/>
              </a:spcBef>
              <a:buNone/>
              <a:defRPr>
                <a:solidFill>
                  <a:srgbClr val="B13F9A"/>
                </a:solidFill>
              </a:defRPr>
            </a:lvl7pPr>
            <a:lvl8pPr indent="0" lvl="7" marL="0" rtl="1" algn="r">
              <a:spcBef>
                <a:spcPts val="0"/>
              </a:spcBef>
              <a:buNone/>
              <a:defRPr>
                <a:solidFill>
                  <a:srgbClr val="B13F9A"/>
                </a:solidFill>
              </a:defRPr>
            </a:lvl8pPr>
            <a:lvl9pPr indent="0" lvl="8" marL="0" rtl="1" algn="r">
              <a:spcBef>
                <a:spcPts val="0"/>
              </a:spcBef>
              <a:buNone/>
              <a:defRPr>
                <a:solidFill>
                  <a:srgbClr val="B13F9A"/>
                </a:solidFill>
              </a:defRPr>
            </a:lvl9pPr>
          </a:lstStyle>
          <a:p>
            <a:pPr indent="0" lvl="0" marL="0" rtl="1" algn="r">
              <a:spcBef>
                <a:spcPts val="0"/>
              </a:spcBef>
              <a:spcAft>
                <a:spcPts val="0"/>
              </a:spcAft>
              <a:buNone/>
            </a:pPr>
            <a:fld id="{00000000-1234-1234-1234-123412341234}" type="slidenum">
              <a:rPr lang="fa-I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gradFill>
          <a:gsLst>
            <a:gs pos="0">
              <a:srgbClr val="E965C8"/>
            </a:gs>
            <a:gs pos="100000">
              <a:srgbClr val="80136A"/>
            </a:gs>
          </a:gsLst>
          <a:path path="circle">
            <a:fillToRect b="50%" l="50%" r="50%" t="50%"/>
          </a:path>
          <a:tileRect/>
        </a:gradFill>
      </p:bgPr>
    </p:bg>
    <p:spTree>
      <p:nvGrpSpPr>
        <p:cNvPr id="161" name="Shape 161"/>
        <p:cNvGrpSpPr/>
        <p:nvPr/>
      </p:nvGrpSpPr>
      <p:grpSpPr>
        <a:xfrm>
          <a:off x="0" y="0"/>
          <a:ext cx="0" cy="0"/>
          <a:chOff x="0" y="0"/>
          <a:chExt cx="0" cy="0"/>
        </a:xfrm>
      </p:grpSpPr>
      <p:sp>
        <p:nvSpPr>
          <p:cNvPr id="162" name="Google Shape;162;p24"/>
          <p:cNvSpPr/>
          <p:nvPr/>
        </p:nvSpPr>
        <p:spPr>
          <a:xfrm rot="-360000">
            <a:off x="597968" y="1004668"/>
            <a:ext cx="4319527" cy="4312573"/>
          </a:xfrm>
          <a:prstGeom prst="rect">
            <a:avLst/>
          </a:prstGeom>
          <a:solidFill>
            <a:srgbClr val="FAFAFA"/>
          </a:solidFill>
          <a:ln cap="rnd" cmpd="sng" w="9525">
            <a:solidFill>
              <a:srgbClr val="EAEAEA"/>
            </a:solidFill>
            <a:prstDash val="solid"/>
            <a:round/>
            <a:headEnd len="sm" w="sm" type="none"/>
            <a:tailEnd len="sm" w="sm" type="none"/>
          </a:ln>
          <a:effectLst>
            <a:outerShdw blurRad="25000" rotWithShape="0" algn="t" dir="5400000" dist="127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rgbClr val="FFFFFF"/>
              </a:solidFill>
              <a:latin typeface="Rockwell"/>
              <a:ea typeface="Rockwell"/>
              <a:cs typeface="Rockwell"/>
              <a:sym typeface="Rockwell"/>
            </a:endParaRPr>
          </a:p>
        </p:txBody>
      </p:sp>
      <p:sp>
        <p:nvSpPr>
          <p:cNvPr id="163" name="Google Shape;163;p24"/>
          <p:cNvSpPr/>
          <p:nvPr/>
        </p:nvSpPr>
        <p:spPr>
          <a:xfrm rot="-180000">
            <a:off x="596706" y="998816"/>
            <a:ext cx="4319527" cy="4312573"/>
          </a:xfrm>
          <a:prstGeom prst="rect">
            <a:avLst/>
          </a:prstGeom>
          <a:solidFill>
            <a:srgbClr val="FAFAFA"/>
          </a:solidFill>
          <a:ln cap="rnd" cmpd="sng" w="9525">
            <a:solidFill>
              <a:srgbClr val="EAEAEA"/>
            </a:solidFill>
            <a:prstDash val="solid"/>
            <a:round/>
            <a:headEnd len="sm" w="sm" type="none"/>
            <a:tailEnd len="sm" w="sm" type="none"/>
          </a:ln>
          <a:effectLst>
            <a:outerShdw blurRad="28000" rotWithShape="0" algn="tl" dir="5400000" dist="127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rgbClr val="FFFFFF"/>
              </a:solidFill>
              <a:latin typeface="Rockwell"/>
              <a:ea typeface="Rockwell"/>
              <a:cs typeface="Rockwell"/>
              <a:sym typeface="Rockwell"/>
            </a:endParaRPr>
          </a:p>
        </p:txBody>
      </p:sp>
      <p:sp>
        <p:nvSpPr>
          <p:cNvPr id="164" name="Google Shape;164;p24"/>
          <p:cNvSpPr txBox="1"/>
          <p:nvPr>
            <p:ph type="title"/>
          </p:nvPr>
        </p:nvSpPr>
        <p:spPr>
          <a:xfrm>
            <a:off x="5389098" y="1143000"/>
            <a:ext cx="3429000" cy="2057400"/>
          </a:xfrm>
          <a:prstGeom prst="rect">
            <a:avLst/>
          </a:prstGeom>
          <a:noFill/>
          <a:ln>
            <a:noFill/>
          </a:ln>
        </p:spPr>
        <p:txBody>
          <a:bodyPr anchorCtr="0" anchor="b" bIns="0" lIns="45700" spcFirstLastPara="1" rIns="45700" wrap="square" tIns="0">
            <a:noAutofit/>
          </a:bodyPr>
          <a:lstStyle>
            <a:lvl1pPr lvl="0" rtl="1" algn="l">
              <a:spcBef>
                <a:spcPts val="0"/>
              </a:spcBef>
              <a:spcAft>
                <a:spcPts val="0"/>
              </a:spcAft>
              <a:buClr>
                <a:srgbClr val="FEF7F0"/>
              </a:buClr>
              <a:buSzPts val="3000"/>
              <a:buFont typeface="Rockwell"/>
              <a:buNone/>
              <a:defRPr b="1" sz="3000">
                <a:solidFill>
                  <a:srgbClr val="FEF7F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24"/>
          <p:cNvSpPr txBox="1"/>
          <p:nvPr>
            <p:ph idx="1" type="body"/>
          </p:nvPr>
        </p:nvSpPr>
        <p:spPr>
          <a:xfrm>
            <a:off x="5389098" y="3283634"/>
            <a:ext cx="3429000" cy="1920240"/>
          </a:xfrm>
          <a:prstGeom prst="rect">
            <a:avLst/>
          </a:prstGeom>
          <a:noFill/>
          <a:ln>
            <a:noFill/>
          </a:ln>
        </p:spPr>
        <p:txBody>
          <a:bodyPr anchorCtr="0" anchor="t" bIns="0" lIns="82275" spcFirstLastPara="1" rIns="0" wrap="square" tIns="0">
            <a:noAutofit/>
          </a:bodyPr>
          <a:lstStyle>
            <a:lvl1pPr indent="-228600" lvl="0" marL="457200" rtl="1" algn="r">
              <a:lnSpc>
                <a:spcPct val="100000"/>
              </a:lnSpc>
              <a:spcBef>
                <a:spcPts val="0"/>
              </a:spcBef>
              <a:spcAft>
                <a:spcPts val="0"/>
              </a:spcAft>
              <a:buSzPts val="1022"/>
              <a:buFont typeface="Rockwell"/>
              <a:buNone/>
              <a:defRPr sz="1400">
                <a:solidFill>
                  <a:schemeClr val="lt1"/>
                </a:solidFill>
              </a:defRPr>
            </a:lvl1pPr>
            <a:lvl2pPr indent="-289560" lvl="1" marL="914400" rtl="1" algn="r">
              <a:spcBef>
                <a:spcPts val="500"/>
              </a:spcBef>
              <a:spcAft>
                <a:spcPts val="0"/>
              </a:spcAft>
              <a:buSzPts val="960"/>
              <a:buChar char="◼"/>
              <a:defRPr sz="1200"/>
            </a:lvl2pPr>
            <a:lvl3pPr indent="-266700" lvl="2" marL="1371600" rtl="1" algn="r">
              <a:spcBef>
                <a:spcPts val="400"/>
              </a:spcBef>
              <a:spcAft>
                <a:spcPts val="0"/>
              </a:spcAft>
              <a:buSzPts val="600"/>
              <a:buChar char="🞆"/>
              <a:defRPr sz="1000"/>
            </a:lvl3pPr>
            <a:lvl4pPr indent="-274319" lvl="3" marL="1828800" rtl="1" algn="r">
              <a:spcBef>
                <a:spcPts val="180"/>
              </a:spcBef>
              <a:spcAft>
                <a:spcPts val="0"/>
              </a:spcAft>
              <a:buSzPts val="720"/>
              <a:buChar char="⚫"/>
              <a:defRPr sz="900"/>
            </a:lvl4pPr>
            <a:lvl5pPr indent="-268604" lvl="4" marL="2286000" rtl="1" algn="r">
              <a:spcBef>
                <a:spcPts val="400"/>
              </a:spcBef>
              <a:spcAft>
                <a:spcPts val="0"/>
              </a:spcAft>
              <a:buSzPts val="630"/>
              <a:buChar char="◉"/>
              <a:defRPr sz="900"/>
            </a:lvl5pPr>
            <a:lvl6pPr indent="-320039" lvl="5" marL="2743200" rtl="1" algn="r">
              <a:spcBef>
                <a:spcPts val="400"/>
              </a:spcBef>
              <a:spcAft>
                <a:spcPts val="0"/>
              </a:spcAft>
              <a:buSzPts val="1440"/>
              <a:buChar char="⚫"/>
              <a:defRPr/>
            </a:lvl6pPr>
            <a:lvl7pPr indent="-320039" lvl="6" marL="3200400" rtl="1" algn="r">
              <a:spcBef>
                <a:spcPts val="360"/>
              </a:spcBef>
              <a:spcAft>
                <a:spcPts val="0"/>
              </a:spcAft>
              <a:buSzPts val="1440"/>
              <a:buChar char="◼"/>
              <a:defRPr/>
            </a:lvl7pPr>
            <a:lvl8pPr indent="-342900" lvl="7" marL="3657600" rtl="1" algn="r">
              <a:spcBef>
                <a:spcPts val="30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166" name="Google Shape;166;p24"/>
          <p:cNvSpPr txBox="1"/>
          <p:nvPr>
            <p:ph idx="10" type="dt"/>
          </p:nvPr>
        </p:nvSpPr>
        <p:spPr>
          <a:xfrm>
            <a:off x="4245936" y="6557946"/>
            <a:ext cx="2002464" cy="226902"/>
          </a:xfrm>
          <a:prstGeom prst="rect">
            <a:avLst/>
          </a:prstGeom>
          <a:noFill/>
          <a:ln>
            <a:noFill/>
          </a:ln>
        </p:spPr>
        <p:txBody>
          <a:bodyPr anchorCtr="0" anchor="b" bIns="0" lIns="91425" spcFirstLastPara="1" rIns="91425" wrap="square" tIns="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67" name="Google Shape;167;p24"/>
          <p:cNvSpPr txBox="1"/>
          <p:nvPr>
            <p:ph idx="11" type="ftr"/>
          </p:nvPr>
        </p:nvSpPr>
        <p:spPr>
          <a:xfrm>
            <a:off x="457200" y="6557946"/>
            <a:ext cx="3657600" cy="228600"/>
          </a:xfrm>
          <a:prstGeom prst="rect">
            <a:avLst/>
          </a:prstGeom>
          <a:noFill/>
          <a:ln>
            <a:noFill/>
          </a:ln>
        </p:spPr>
        <p:txBody>
          <a:bodyPr anchorCtr="0" anchor="b" bIns="0" lIns="91425" spcFirstLastPara="1" rIns="91425" wrap="square" tIns="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68" name="Google Shape;168;p24"/>
          <p:cNvSpPr txBox="1"/>
          <p:nvPr>
            <p:ph idx="12" type="sldNum"/>
          </p:nvPr>
        </p:nvSpPr>
        <p:spPr>
          <a:xfrm>
            <a:off x="6251448" y="6556248"/>
            <a:ext cx="588336" cy="228600"/>
          </a:xfrm>
          <a:prstGeom prst="rect">
            <a:avLst/>
          </a:prstGeom>
          <a:noFill/>
          <a:ln>
            <a:noFill/>
          </a:ln>
        </p:spPr>
        <p:txBody>
          <a:bodyPr anchorCtr="0" anchor="b" bIns="0" lIns="0" spcFirstLastPara="1" rIns="0" wrap="square" tIns="0">
            <a:noAutofit/>
          </a:bodyPr>
          <a:lstStyle>
            <a:lvl1pPr indent="0" lvl="0" marL="0" rtl="1" algn="r">
              <a:spcBef>
                <a:spcPts val="0"/>
              </a:spcBef>
              <a:buNone/>
              <a:defRPr>
                <a:solidFill>
                  <a:srgbClr val="F4E7ED"/>
                </a:solidFill>
              </a:defRPr>
            </a:lvl1pPr>
            <a:lvl2pPr indent="0" lvl="1" marL="0" rtl="1" algn="r">
              <a:spcBef>
                <a:spcPts val="0"/>
              </a:spcBef>
              <a:buNone/>
              <a:defRPr>
                <a:solidFill>
                  <a:srgbClr val="F4E7ED"/>
                </a:solidFill>
              </a:defRPr>
            </a:lvl2pPr>
            <a:lvl3pPr indent="0" lvl="2" marL="0" rtl="1" algn="r">
              <a:spcBef>
                <a:spcPts val="0"/>
              </a:spcBef>
              <a:buNone/>
              <a:defRPr>
                <a:solidFill>
                  <a:srgbClr val="F4E7ED"/>
                </a:solidFill>
              </a:defRPr>
            </a:lvl3pPr>
            <a:lvl4pPr indent="0" lvl="3" marL="0" rtl="1" algn="r">
              <a:spcBef>
                <a:spcPts val="0"/>
              </a:spcBef>
              <a:buNone/>
              <a:defRPr>
                <a:solidFill>
                  <a:srgbClr val="F4E7ED"/>
                </a:solidFill>
              </a:defRPr>
            </a:lvl4pPr>
            <a:lvl5pPr indent="0" lvl="4" marL="0" rtl="1" algn="r">
              <a:spcBef>
                <a:spcPts val="0"/>
              </a:spcBef>
              <a:buNone/>
              <a:defRPr>
                <a:solidFill>
                  <a:srgbClr val="F4E7ED"/>
                </a:solidFill>
              </a:defRPr>
            </a:lvl5pPr>
            <a:lvl6pPr indent="0" lvl="5" marL="0" rtl="1" algn="r">
              <a:spcBef>
                <a:spcPts val="0"/>
              </a:spcBef>
              <a:buNone/>
              <a:defRPr>
                <a:solidFill>
                  <a:srgbClr val="F4E7ED"/>
                </a:solidFill>
              </a:defRPr>
            </a:lvl6pPr>
            <a:lvl7pPr indent="0" lvl="6" marL="0" rtl="1" algn="r">
              <a:spcBef>
                <a:spcPts val="0"/>
              </a:spcBef>
              <a:buNone/>
              <a:defRPr>
                <a:solidFill>
                  <a:srgbClr val="F4E7ED"/>
                </a:solidFill>
              </a:defRPr>
            </a:lvl7pPr>
            <a:lvl8pPr indent="0" lvl="7" marL="0" rtl="1" algn="r">
              <a:spcBef>
                <a:spcPts val="0"/>
              </a:spcBef>
              <a:buNone/>
              <a:defRPr>
                <a:solidFill>
                  <a:srgbClr val="F4E7ED"/>
                </a:solidFill>
              </a:defRPr>
            </a:lvl8pPr>
            <a:lvl9pPr indent="0" lvl="8" marL="0" rtl="1" algn="r">
              <a:spcBef>
                <a:spcPts val="0"/>
              </a:spcBef>
              <a:buNone/>
              <a:defRPr>
                <a:solidFill>
                  <a:srgbClr val="F4E7ED"/>
                </a:solidFill>
              </a:defRPr>
            </a:lvl9pPr>
          </a:lstStyle>
          <a:p>
            <a:pPr indent="0" lvl="0" marL="0" rtl="1" algn="r">
              <a:spcBef>
                <a:spcPts val="0"/>
              </a:spcBef>
              <a:spcAft>
                <a:spcPts val="0"/>
              </a:spcAft>
              <a:buNone/>
            </a:pPr>
            <a:fld id="{00000000-1234-1234-1234-123412341234}" type="slidenum">
              <a:rPr lang="fa-IR"/>
              <a:t>‹#›</a:t>
            </a:fld>
            <a:endParaRPr/>
          </a:p>
        </p:txBody>
      </p:sp>
      <p:sp>
        <p:nvSpPr>
          <p:cNvPr id="169" name="Google Shape;169;p24"/>
          <p:cNvSpPr/>
          <p:nvPr>
            <p:ph idx="2" type="pic"/>
          </p:nvPr>
        </p:nvSpPr>
        <p:spPr>
          <a:xfrm>
            <a:off x="663682" y="1041002"/>
            <a:ext cx="4206240" cy="4206240"/>
          </a:xfrm>
          <a:prstGeom prst="rect">
            <a:avLst/>
          </a:prstGeom>
          <a:solidFill>
            <a:srgbClr val="812D70"/>
          </a:solidFill>
          <a:ln cap="flat" cmpd="sng" w="107950">
            <a:solidFill>
              <a:srgbClr val="FFFFFF"/>
            </a:solidFill>
            <a:prstDash val="solid"/>
            <a:miter lim="800000"/>
            <a:headEnd len="sm" w="sm" type="none"/>
            <a:tailEnd len="sm" w="sm" type="none"/>
          </a:ln>
          <a:effectLst>
            <a:outerShdw blurRad="44450" rotWithShape="0" algn="tl" dir="5400000" dist="3810">
              <a:srgbClr val="000000">
                <a:alpha val="60000"/>
              </a:srgbClr>
            </a:outerShdw>
          </a:effectLst>
        </p:spPr>
        <p:txBody>
          <a:bodyPr anchorCtr="0" anchor="t" bIns="45700" lIns="91425" spcFirstLastPara="1" rIns="91425" wrap="square" tIns="45700">
            <a:noAutofit/>
          </a:bodyPr>
          <a:lstStyle>
            <a:lvl1pPr lvl="0" marR="0" rtl="1" algn="r">
              <a:spcBef>
                <a:spcPts val="600"/>
              </a:spcBef>
              <a:spcAft>
                <a:spcPts val="0"/>
              </a:spcAft>
              <a:buClr>
                <a:schemeClr val="lt2"/>
              </a:buClr>
              <a:buSzPts val="2336"/>
              <a:buFont typeface="Noto Sans Symbols"/>
              <a:buNone/>
              <a:defRPr b="0" i="0" sz="3200" u="none" cap="none" strike="noStrike">
                <a:solidFill>
                  <a:schemeClr val="lt1"/>
                </a:solidFill>
                <a:latin typeface="Rockwell"/>
                <a:ea typeface="Rockwell"/>
                <a:cs typeface="Rockwell"/>
                <a:sym typeface="Rockwell"/>
              </a:defRPr>
            </a:lvl1pPr>
            <a:lvl2pPr lvl="1" marR="0" rtl="1" algn="r">
              <a:spcBef>
                <a:spcPts val="500"/>
              </a:spcBef>
              <a:spcAft>
                <a:spcPts val="0"/>
              </a:spcAft>
              <a:buClr>
                <a:schemeClr val="accent4"/>
              </a:buClr>
              <a:buSzPts val="1840"/>
              <a:buFont typeface="Noto Sans Symbols"/>
              <a:buChar char="◼"/>
              <a:defRPr b="0" i="0" sz="2300" u="none" cap="none" strike="noStrike">
                <a:solidFill>
                  <a:schemeClr val="lt1"/>
                </a:solidFill>
                <a:latin typeface="Rockwell"/>
                <a:ea typeface="Rockwell"/>
                <a:cs typeface="Rockwell"/>
                <a:sym typeface="Rockwell"/>
              </a:defRPr>
            </a:lvl2pPr>
            <a:lvl3pPr lvl="2" marR="0" rtl="1" algn="r">
              <a:spcBef>
                <a:spcPts val="400"/>
              </a:spcBef>
              <a:spcAft>
                <a:spcPts val="0"/>
              </a:spcAft>
              <a:buClr>
                <a:schemeClr val="accent4"/>
              </a:buClr>
              <a:buSzPts val="1200"/>
              <a:buFont typeface="Noto Sans Symbols"/>
              <a:buChar char="🞆"/>
              <a:defRPr b="0" i="0" sz="2000" u="none" cap="none" strike="noStrike">
                <a:solidFill>
                  <a:schemeClr val="lt1"/>
                </a:solidFill>
                <a:latin typeface="Rockwell"/>
                <a:ea typeface="Rockwell"/>
                <a:cs typeface="Rockwell"/>
                <a:sym typeface="Rockwell"/>
              </a:defRPr>
            </a:lvl3pPr>
            <a:lvl4pPr lvl="3" marR="0" rtl="1" algn="r">
              <a:spcBef>
                <a:spcPts val="400"/>
              </a:spcBef>
              <a:spcAft>
                <a:spcPts val="0"/>
              </a:spcAft>
              <a:buClr>
                <a:schemeClr val="accent4"/>
              </a:buClr>
              <a:buSzPts val="1600"/>
              <a:buFont typeface="Noto Sans Symbols"/>
              <a:buChar char="⚫"/>
              <a:defRPr b="0" i="0" sz="2000" u="none" cap="none" strike="noStrike">
                <a:solidFill>
                  <a:schemeClr val="lt1"/>
                </a:solidFill>
                <a:latin typeface="Rockwell"/>
                <a:ea typeface="Rockwell"/>
                <a:cs typeface="Rockwell"/>
                <a:sym typeface="Rockwell"/>
              </a:defRPr>
            </a:lvl4pPr>
            <a:lvl5pPr lvl="4" marR="0" rtl="1" algn="r">
              <a:spcBef>
                <a:spcPts val="400"/>
              </a:spcBef>
              <a:spcAft>
                <a:spcPts val="0"/>
              </a:spcAft>
              <a:buClr>
                <a:schemeClr val="accent4"/>
              </a:buClr>
              <a:buSzPts val="1260"/>
              <a:buFont typeface="Noto Sans Symbols"/>
              <a:buChar char="◉"/>
              <a:defRPr b="0" i="0" sz="1800" u="none" cap="none" strike="noStrike">
                <a:solidFill>
                  <a:schemeClr val="lt1"/>
                </a:solidFill>
                <a:latin typeface="Rockwell"/>
                <a:ea typeface="Rockwell"/>
                <a:cs typeface="Rockwell"/>
                <a:sym typeface="Rockwell"/>
              </a:defRPr>
            </a:lvl5pPr>
            <a:lvl6pPr lvl="5" marR="0" rtl="1" algn="r">
              <a:spcBef>
                <a:spcPts val="400"/>
              </a:spcBef>
              <a:spcAft>
                <a:spcPts val="0"/>
              </a:spcAft>
              <a:buClr>
                <a:schemeClr val="accent4"/>
              </a:buClr>
              <a:buSzPts val="1440"/>
              <a:buFont typeface="Noto Sans Symbols"/>
              <a:buChar char="⚫"/>
              <a:defRPr b="0" i="0" sz="1800" u="none" cap="none" strike="noStrike">
                <a:solidFill>
                  <a:schemeClr val="lt1"/>
                </a:solidFill>
                <a:latin typeface="Rockwell"/>
                <a:ea typeface="Rockwell"/>
                <a:cs typeface="Rockwell"/>
                <a:sym typeface="Rockwell"/>
              </a:defRPr>
            </a:lvl6pPr>
            <a:lvl7pPr lvl="6" marR="0" rtl="1" algn="r">
              <a:spcBef>
                <a:spcPts val="320"/>
              </a:spcBef>
              <a:spcAft>
                <a:spcPts val="0"/>
              </a:spcAft>
              <a:buClr>
                <a:schemeClr val="accent4"/>
              </a:buClr>
              <a:buSzPts val="1280"/>
              <a:buFont typeface="Noto Sans Symbols"/>
              <a:buChar char="◼"/>
              <a:defRPr b="0" i="0" sz="1600" u="none" cap="none" strike="noStrike">
                <a:solidFill>
                  <a:schemeClr val="lt1"/>
                </a:solidFill>
                <a:latin typeface="Rockwell"/>
                <a:ea typeface="Rockwell"/>
                <a:cs typeface="Rockwell"/>
                <a:sym typeface="Rockwell"/>
              </a:defRPr>
            </a:lvl7pPr>
            <a:lvl8pPr lvl="7" marR="0" rtl="1" algn="r">
              <a:spcBef>
                <a:spcPts val="300"/>
              </a:spcBef>
              <a:spcAft>
                <a:spcPts val="0"/>
              </a:spcAft>
              <a:buClr>
                <a:schemeClr val="accent4"/>
              </a:buClr>
              <a:buSzPts val="1600"/>
              <a:buFont typeface="Rockwell"/>
              <a:buChar char="•"/>
              <a:defRPr b="0" i="0" sz="1600" u="none" cap="none" strike="noStrike">
                <a:solidFill>
                  <a:schemeClr val="lt1"/>
                </a:solidFill>
                <a:latin typeface="Rockwell"/>
                <a:ea typeface="Rockwell"/>
                <a:cs typeface="Rockwell"/>
                <a:sym typeface="Rockwell"/>
              </a:defRPr>
            </a:lvl8pPr>
            <a:lvl9pPr lvl="8" marR="0" rtl="1" algn="r">
              <a:spcBef>
                <a:spcPts val="280"/>
              </a:spcBef>
              <a:spcAft>
                <a:spcPts val="0"/>
              </a:spcAft>
              <a:buClr>
                <a:schemeClr val="accent4"/>
              </a:buClr>
              <a:buSzPts val="1400"/>
              <a:buFont typeface="Noto Sans Symbols"/>
              <a:buChar char="▪"/>
              <a:defRPr b="0" i="0" sz="1400" u="none" cap="none" strike="noStrike">
                <a:solidFill>
                  <a:schemeClr val="lt1"/>
                </a:solidFill>
                <a:latin typeface="Rockwell"/>
                <a:ea typeface="Rockwell"/>
                <a:cs typeface="Rockwell"/>
                <a:sym typeface="Rockwe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0" name="Shape 170"/>
        <p:cNvGrpSpPr/>
        <p:nvPr/>
      </p:nvGrpSpPr>
      <p:grpSpPr>
        <a:xfrm>
          <a:off x="0" y="0"/>
          <a:ext cx="0" cy="0"/>
          <a:chOff x="0" y="0"/>
          <a:chExt cx="0" cy="0"/>
        </a:xfrm>
      </p:grpSpPr>
      <p:sp>
        <p:nvSpPr>
          <p:cNvPr id="171" name="Google Shape;171;p25"/>
          <p:cNvSpPr txBox="1"/>
          <p:nvPr>
            <p:ph type="title"/>
          </p:nvPr>
        </p:nvSpPr>
        <p:spPr>
          <a:xfrm>
            <a:off x="457200" y="320040"/>
            <a:ext cx="7239000" cy="1143000"/>
          </a:xfrm>
          <a:prstGeom prst="rect">
            <a:avLst/>
          </a:prstGeom>
          <a:noFill/>
          <a:ln>
            <a:noFill/>
          </a:ln>
        </p:spPr>
        <p:txBody>
          <a:bodyPr anchorCtr="0" anchor="b" bIns="0" lIns="45700" spcFirstLastPara="1" rIns="45700" wrap="square" tIns="0">
            <a:noAutofit/>
          </a:bodyPr>
          <a:lstStyle>
            <a:lvl1pPr lvl="0" rtl="1" algn="l">
              <a:spcBef>
                <a:spcPts val="0"/>
              </a:spcBef>
              <a:spcAft>
                <a:spcPts val="0"/>
              </a:spcAft>
              <a:buClr>
                <a:srgbClr val="FEF7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25"/>
          <p:cNvSpPr txBox="1"/>
          <p:nvPr>
            <p:ph idx="1" type="body"/>
          </p:nvPr>
        </p:nvSpPr>
        <p:spPr>
          <a:xfrm rot="5400000">
            <a:off x="1653540" y="413076"/>
            <a:ext cx="4846320" cy="7239000"/>
          </a:xfrm>
          <a:prstGeom prst="rect">
            <a:avLst/>
          </a:prstGeom>
          <a:noFill/>
          <a:ln>
            <a:noFill/>
          </a:ln>
        </p:spPr>
        <p:txBody>
          <a:bodyPr anchorCtr="0" anchor="t" bIns="45700" lIns="91425" spcFirstLastPara="1" rIns="91425" wrap="square" tIns="45700">
            <a:noAutofit/>
          </a:bodyPr>
          <a:lstStyle>
            <a:lvl1pPr indent="-312039" lvl="0" marL="457200" rtl="1" algn="r">
              <a:spcBef>
                <a:spcPts val="600"/>
              </a:spcBef>
              <a:spcAft>
                <a:spcPts val="0"/>
              </a:spcAft>
              <a:buSzPts val="1314"/>
              <a:buChar char="⦿"/>
              <a:defRPr/>
            </a:lvl1pPr>
            <a:lvl2pPr indent="-320040" lvl="1" marL="914400" rtl="1" algn="r">
              <a:spcBef>
                <a:spcPts val="500"/>
              </a:spcBef>
              <a:spcAft>
                <a:spcPts val="0"/>
              </a:spcAft>
              <a:buSzPts val="1440"/>
              <a:buChar char="◼"/>
              <a:defRPr/>
            </a:lvl2pPr>
            <a:lvl3pPr indent="-297180" lvl="2" marL="1371600" rtl="1" algn="r">
              <a:spcBef>
                <a:spcPts val="400"/>
              </a:spcBef>
              <a:spcAft>
                <a:spcPts val="0"/>
              </a:spcAft>
              <a:buSzPts val="1080"/>
              <a:buChar char="🞆"/>
              <a:defRPr/>
            </a:lvl3pPr>
            <a:lvl4pPr indent="-320039" lvl="3" marL="1828800" rtl="1" algn="r">
              <a:spcBef>
                <a:spcPts val="360"/>
              </a:spcBef>
              <a:spcAft>
                <a:spcPts val="0"/>
              </a:spcAft>
              <a:buSzPts val="1440"/>
              <a:buChar char="⚫"/>
              <a:defRPr/>
            </a:lvl4pPr>
            <a:lvl5pPr indent="-308610" lvl="4" marL="2286000" rtl="1" algn="r">
              <a:spcBef>
                <a:spcPts val="400"/>
              </a:spcBef>
              <a:spcAft>
                <a:spcPts val="0"/>
              </a:spcAft>
              <a:buSzPts val="1260"/>
              <a:buChar char="◉"/>
              <a:defRPr/>
            </a:lvl5pPr>
            <a:lvl6pPr indent="-320039" lvl="5" marL="2743200" rtl="1" algn="r">
              <a:spcBef>
                <a:spcPts val="400"/>
              </a:spcBef>
              <a:spcAft>
                <a:spcPts val="0"/>
              </a:spcAft>
              <a:buSzPts val="1440"/>
              <a:buChar char="⚫"/>
              <a:defRPr/>
            </a:lvl6pPr>
            <a:lvl7pPr indent="-320039" lvl="6" marL="3200400" rtl="1" algn="r">
              <a:spcBef>
                <a:spcPts val="360"/>
              </a:spcBef>
              <a:spcAft>
                <a:spcPts val="0"/>
              </a:spcAft>
              <a:buSzPts val="1440"/>
              <a:buChar char="◼"/>
              <a:defRPr/>
            </a:lvl7pPr>
            <a:lvl8pPr indent="-342900" lvl="7" marL="3657600" rtl="1" algn="r">
              <a:spcBef>
                <a:spcPts val="30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173" name="Google Shape;173;p25"/>
          <p:cNvSpPr txBox="1"/>
          <p:nvPr>
            <p:ph idx="10" type="dt"/>
          </p:nvPr>
        </p:nvSpPr>
        <p:spPr>
          <a:xfrm>
            <a:off x="4245936" y="6557946"/>
            <a:ext cx="2002464" cy="226902"/>
          </a:xfrm>
          <a:prstGeom prst="rect">
            <a:avLst/>
          </a:prstGeom>
          <a:noFill/>
          <a:ln>
            <a:noFill/>
          </a:ln>
        </p:spPr>
        <p:txBody>
          <a:bodyPr anchorCtr="0" anchor="b" bIns="0" lIns="91425" spcFirstLastPara="1" rIns="91425" wrap="square" tIns="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74" name="Google Shape;174;p25"/>
          <p:cNvSpPr txBox="1"/>
          <p:nvPr>
            <p:ph idx="11" type="ftr"/>
          </p:nvPr>
        </p:nvSpPr>
        <p:spPr>
          <a:xfrm>
            <a:off x="457200" y="6557946"/>
            <a:ext cx="3657600" cy="228600"/>
          </a:xfrm>
          <a:prstGeom prst="rect">
            <a:avLst/>
          </a:prstGeom>
          <a:noFill/>
          <a:ln>
            <a:noFill/>
          </a:ln>
        </p:spPr>
        <p:txBody>
          <a:bodyPr anchorCtr="0" anchor="b" bIns="0" lIns="91425" spcFirstLastPara="1" rIns="91425" wrap="square" tIns="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75" name="Google Shape;175;p25"/>
          <p:cNvSpPr txBox="1"/>
          <p:nvPr>
            <p:ph idx="12" type="sldNum"/>
          </p:nvPr>
        </p:nvSpPr>
        <p:spPr>
          <a:xfrm>
            <a:off x="6251448" y="6556248"/>
            <a:ext cx="588336" cy="228600"/>
          </a:xfrm>
          <a:prstGeom prst="rect">
            <a:avLst/>
          </a:prstGeom>
          <a:noFill/>
          <a:ln>
            <a:noFill/>
          </a:ln>
        </p:spPr>
        <p:txBody>
          <a:bodyPr anchorCtr="0" anchor="b" bIns="0" lIns="0" spcFirstLastPara="1" rIns="0" wrap="square" tIns="0">
            <a:noAutofit/>
          </a:bodyPr>
          <a:lstStyle>
            <a:lvl1pPr indent="0" lvl="0" marL="0" rtl="1" algn="r">
              <a:spcBef>
                <a:spcPts val="0"/>
              </a:spcBef>
              <a:buNone/>
              <a:defRPr>
                <a:solidFill>
                  <a:srgbClr val="B13F9A"/>
                </a:solidFill>
              </a:defRPr>
            </a:lvl1pPr>
            <a:lvl2pPr indent="0" lvl="1" marL="0" rtl="1" algn="r">
              <a:spcBef>
                <a:spcPts val="0"/>
              </a:spcBef>
              <a:buNone/>
              <a:defRPr>
                <a:solidFill>
                  <a:srgbClr val="B13F9A"/>
                </a:solidFill>
              </a:defRPr>
            </a:lvl2pPr>
            <a:lvl3pPr indent="0" lvl="2" marL="0" rtl="1" algn="r">
              <a:spcBef>
                <a:spcPts val="0"/>
              </a:spcBef>
              <a:buNone/>
              <a:defRPr>
                <a:solidFill>
                  <a:srgbClr val="B13F9A"/>
                </a:solidFill>
              </a:defRPr>
            </a:lvl3pPr>
            <a:lvl4pPr indent="0" lvl="3" marL="0" rtl="1" algn="r">
              <a:spcBef>
                <a:spcPts val="0"/>
              </a:spcBef>
              <a:buNone/>
              <a:defRPr>
                <a:solidFill>
                  <a:srgbClr val="B13F9A"/>
                </a:solidFill>
              </a:defRPr>
            </a:lvl4pPr>
            <a:lvl5pPr indent="0" lvl="4" marL="0" rtl="1" algn="r">
              <a:spcBef>
                <a:spcPts val="0"/>
              </a:spcBef>
              <a:buNone/>
              <a:defRPr>
                <a:solidFill>
                  <a:srgbClr val="B13F9A"/>
                </a:solidFill>
              </a:defRPr>
            </a:lvl5pPr>
            <a:lvl6pPr indent="0" lvl="5" marL="0" rtl="1" algn="r">
              <a:spcBef>
                <a:spcPts val="0"/>
              </a:spcBef>
              <a:buNone/>
              <a:defRPr>
                <a:solidFill>
                  <a:srgbClr val="B13F9A"/>
                </a:solidFill>
              </a:defRPr>
            </a:lvl6pPr>
            <a:lvl7pPr indent="0" lvl="6" marL="0" rtl="1" algn="r">
              <a:spcBef>
                <a:spcPts val="0"/>
              </a:spcBef>
              <a:buNone/>
              <a:defRPr>
                <a:solidFill>
                  <a:srgbClr val="B13F9A"/>
                </a:solidFill>
              </a:defRPr>
            </a:lvl7pPr>
            <a:lvl8pPr indent="0" lvl="7" marL="0" rtl="1" algn="r">
              <a:spcBef>
                <a:spcPts val="0"/>
              </a:spcBef>
              <a:buNone/>
              <a:defRPr>
                <a:solidFill>
                  <a:srgbClr val="B13F9A"/>
                </a:solidFill>
              </a:defRPr>
            </a:lvl8pPr>
            <a:lvl9pPr indent="0" lvl="8" marL="0" rtl="1" algn="r">
              <a:spcBef>
                <a:spcPts val="0"/>
              </a:spcBef>
              <a:buNone/>
              <a:defRPr>
                <a:solidFill>
                  <a:srgbClr val="B13F9A"/>
                </a:solidFill>
              </a:defRPr>
            </a:lvl9pPr>
          </a:lstStyle>
          <a:p>
            <a:pPr indent="0" lvl="0" marL="0" rtl="1" algn="r">
              <a:spcBef>
                <a:spcPts val="0"/>
              </a:spcBef>
              <a:spcAft>
                <a:spcPts val="0"/>
              </a:spcAft>
              <a:buNone/>
            </a:pPr>
            <a:fld id="{00000000-1234-1234-1234-123412341234}" type="slidenum">
              <a:rPr lang="fa-I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6" name="Shape 176"/>
        <p:cNvGrpSpPr/>
        <p:nvPr/>
      </p:nvGrpSpPr>
      <p:grpSpPr>
        <a:xfrm>
          <a:off x="0" y="0"/>
          <a:ext cx="0" cy="0"/>
          <a:chOff x="0" y="0"/>
          <a:chExt cx="0" cy="0"/>
        </a:xfrm>
      </p:grpSpPr>
      <p:sp>
        <p:nvSpPr>
          <p:cNvPr id="177" name="Google Shape;177;p26"/>
          <p:cNvSpPr txBox="1"/>
          <p:nvPr>
            <p:ph type="title"/>
          </p:nvPr>
        </p:nvSpPr>
        <p:spPr>
          <a:xfrm rot="5400000">
            <a:off x="4389437" y="2438718"/>
            <a:ext cx="5851525" cy="1524000"/>
          </a:xfrm>
          <a:prstGeom prst="rect">
            <a:avLst/>
          </a:prstGeom>
          <a:noFill/>
          <a:ln>
            <a:noFill/>
          </a:ln>
        </p:spPr>
        <p:txBody>
          <a:bodyPr anchorCtr="0" anchor="t" bIns="0" lIns="45700" spcFirstLastPara="1" rIns="45700" wrap="square" tIns="0">
            <a:noAutofit/>
          </a:bodyPr>
          <a:lstStyle>
            <a:lvl1pPr lvl="0" rtl="1" algn="l">
              <a:spcBef>
                <a:spcPts val="0"/>
              </a:spcBef>
              <a:spcAft>
                <a:spcPts val="0"/>
              </a:spcAft>
              <a:buClr>
                <a:srgbClr val="FEF7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8" name="Google Shape;178;p26"/>
          <p:cNvSpPr txBox="1"/>
          <p:nvPr>
            <p:ph idx="1" type="body"/>
          </p:nvPr>
        </p:nvSpPr>
        <p:spPr>
          <a:xfrm rot="5400000">
            <a:off x="541338" y="190505"/>
            <a:ext cx="5851525" cy="6019800"/>
          </a:xfrm>
          <a:prstGeom prst="rect">
            <a:avLst/>
          </a:prstGeom>
          <a:noFill/>
          <a:ln>
            <a:noFill/>
          </a:ln>
        </p:spPr>
        <p:txBody>
          <a:bodyPr anchorCtr="0" anchor="t" bIns="45700" lIns="91425" spcFirstLastPara="1" rIns="91425" wrap="square" tIns="45700">
            <a:noAutofit/>
          </a:bodyPr>
          <a:lstStyle>
            <a:lvl1pPr indent="-312039" lvl="0" marL="457200" rtl="1" algn="r">
              <a:spcBef>
                <a:spcPts val="600"/>
              </a:spcBef>
              <a:spcAft>
                <a:spcPts val="0"/>
              </a:spcAft>
              <a:buSzPts val="1314"/>
              <a:buChar char="⦿"/>
              <a:defRPr/>
            </a:lvl1pPr>
            <a:lvl2pPr indent="-320040" lvl="1" marL="914400" rtl="1" algn="r">
              <a:spcBef>
                <a:spcPts val="500"/>
              </a:spcBef>
              <a:spcAft>
                <a:spcPts val="0"/>
              </a:spcAft>
              <a:buSzPts val="1440"/>
              <a:buChar char="◼"/>
              <a:defRPr/>
            </a:lvl2pPr>
            <a:lvl3pPr indent="-297180" lvl="2" marL="1371600" rtl="1" algn="r">
              <a:spcBef>
                <a:spcPts val="400"/>
              </a:spcBef>
              <a:spcAft>
                <a:spcPts val="0"/>
              </a:spcAft>
              <a:buSzPts val="1080"/>
              <a:buChar char="🞆"/>
              <a:defRPr/>
            </a:lvl3pPr>
            <a:lvl4pPr indent="-320039" lvl="3" marL="1828800" rtl="1" algn="r">
              <a:spcBef>
                <a:spcPts val="360"/>
              </a:spcBef>
              <a:spcAft>
                <a:spcPts val="0"/>
              </a:spcAft>
              <a:buSzPts val="1440"/>
              <a:buChar char="⚫"/>
              <a:defRPr/>
            </a:lvl4pPr>
            <a:lvl5pPr indent="-308610" lvl="4" marL="2286000" rtl="1" algn="r">
              <a:spcBef>
                <a:spcPts val="400"/>
              </a:spcBef>
              <a:spcAft>
                <a:spcPts val="0"/>
              </a:spcAft>
              <a:buSzPts val="1260"/>
              <a:buChar char="◉"/>
              <a:defRPr/>
            </a:lvl5pPr>
            <a:lvl6pPr indent="-320039" lvl="5" marL="2743200" rtl="1" algn="r">
              <a:spcBef>
                <a:spcPts val="400"/>
              </a:spcBef>
              <a:spcAft>
                <a:spcPts val="0"/>
              </a:spcAft>
              <a:buSzPts val="1440"/>
              <a:buChar char="⚫"/>
              <a:defRPr/>
            </a:lvl6pPr>
            <a:lvl7pPr indent="-320039" lvl="6" marL="3200400" rtl="1" algn="r">
              <a:spcBef>
                <a:spcPts val="360"/>
              </a:spcBef>
              <a:spcAft>
                <a:spcPts val="0"/>
              </a:spcAft>
              <a:buSzPts val="1440"/>
              <a:buChar char="◼"/>
              <a:defRPr/>
            </a:lvl7pPr>
            <a:lvl8pPr indent="-342900" lvl="7" marL="3657600" rtl="1" algn="r">
              <a:spcBef>
                <a:spcPts val="30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179" name="Google Shape;179;p26"/>
          <p:cNvSpPr txBox="1"/>
          <p:nvPr>
            <p:ph idx="10" type="dt"/>
          </p:nvPr>
        </p:nvSpPr>
        <p:spPr>
          <a:xfrm>
            <a:off x="4242816" y="6557946"/>
            <a:ext cx="2002464" cy="226902"/>
          </a:xfrm>
          <a:prstGeom prst="rect">
            <a:avLst/>
          </a:prstGeom>
          <a:noFill/>
          <a:ln>
            <a:noFill/>
          </a:ln>
        </p:spPr>
        <p:txBody>
          <a:bodyPr anchorCtr="0" anchor="b" bIns="0" lIns="91425" spcFirstLastPara="1" rIns="91425" wrap="square" tIns="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80" name="Google Shape;180;p26"/>
          <p:cNvSpPr txBox="1"/>
          <p:nvPr>
            <p:ph idx="11" type="ftr"/>
          </p:nvPr>
        </p:nvSpPr>
        <p:spPr>
          <a:xfrm>
            <a:off x="457200" y="6556248"/>
            <a:ext cx="3657600" cy="228600"/>
          </a:xfrm>
          <a:prstGeom prst="rect">
            <a:avLst/>
          </a:prstGeom>
          <a:noFill/>
          <a:ln>
            <a:noFill/>
          </a:ln>
        </p:spPr>
        <p:txBody>
          <a:bodyPr anchorCtr="0" anchor="b" bIns="0" lIns="91425" spcFirstLastPara="1" rIns="91425" wrap="square" tIns="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81" name="Google Shape;181;p26"/>
          <p:cNvSpPr txBox="1"/>
          <p:nvPr>
            <p:ph idx="12" type="sldNum"/>
          </p:nvPr>
        </p:nvSpPr>
        <p:spPr>
          <a:xfrm>
            <a:off x="6254496" y="6553200"/>
            <a:ext cx="588336" cy="228600"/>
          </a:xfrm>
          <a:prstGeom prst="rect">
            <a:avLst/>
          </a:prstGeom>
          <a:noFill/>
          <a:ln>
            <a:noFill/>
          </a:ln>
        </p:spPr>
        <p:txBody>
          <a:bodyPr anchorCtr="0" anchor="b" bIns="0" lIns="0" spcFirstLastPara="1" rIns="0" wrap="square" tIns="0">
            <a:noAutofit/>
          </a:bodyPr>
          <a:lstStyle>
            <a:lvl1pPr indent="0" lvl="0" marL="0" rtl="1" algn="r">
              <a:spcBef>
                <a:spcPts val="0"/>
              </a:spcBef>
              <a:buNone/>
              <a:defRPr b="0" i="0" sz="1100" u="none" cap="none" strike="noStrike">
                <a:solidFill>
                  <a:srgbClr val="B13F9A"/>
                </a:solidFill>
                <a:latin typeface="Rockwell"/>
                <a:ea typeface="Rockwell"/>
                <a:cs typeface="Rockwell"/>
                <a:sym typeface="Rockwell"/>
              </a:defRPr>
            </a:lvl1pPr>
            <a:lvl2pPr indent="0" lvl="1" marL="0" rtl="1" algn="r">
              <a:spcBef>
                <a:spcPts val="0"/>
              </a:spcBef>
              <a:buNone/>
              <a:defRPr b="0" i="0" sz="1100" u="none" cap="none" strike="noStrike">
                <a:solidFill>
                  <a:srgbClr val="B13F9A"/>
                </a:solidFill>
                <a:latin typeface="Rockwell"/>
                <a:ea typeface="Rockwell"/>
                <a:cs typeface="Rockwell"/>
                <a:sym typeface="Rockwell"/>
              </a:defRPr>
            </a:lvl2pPr>
            <a:lvl3pPr indent="0" lvl="2" marL="0" rtl="1" algn="r">
              <a:spcBef>
                <a:spcPts val="0"/>
              </a:spcBef>
              <a:buNone/>
              <a:defRPr b="0" i="0" sz="1100" u="none" cap="none" strike="noStrike">
                <a:solidFill>
                  <a:srgbClr val="B13F9A"/>
                </a:solidFill>
                <a:latin typeface="Rockwell"/>
                <a:ea typeface="Rockwell"/>
                <a:cs typeface="Rockwell"/>
                <a:sym typeface="Rockwell"/>
              </a:defRPr>
            </a:lvl3pPr>
            <a:lvl4pPr indent="0" lvl="3" marL="0" rtl="1" algn="r">
              <a:spcBef>
                <a:spcPts val="0"/>
              </a:spcBef>
              <a:buNone/>
              <a:defRPr b="0" i="0" sz="1100" u="none" cap="none" strike="noStrike">
                <a:solidFill>
                  <a:srgbClr val="B13F9A"/>
                </a:solidFill>
                <a:latin typeface="Rockwell"/>
                <a:ea typeface="Rockwell"/>
                <a:cs typeface="Rockwell"/>
                <a:sym typeface="Rockwell"/>
              </a:defRPr>
            </a:lvl4pPr>
            <a:lvl5pPr indent="0" lvl="4" marL="0" rtl="1" algn="r">
              <a:spcBef>
                <a:spcPts val="0"/>
              </a:spcBef>
              <a:buNone/>
              <a:defRPr b="0" i="0" sz="1100" u="none" cap="none" strike="noStrike">
                <a:solidFill>
                  <a:srgbClr val="B13F9A"/>
                </a:solidFill>
                <a:latin typeface="Rockwell"/>
                <a:ea typeface="Rockwell"/>
                <a:cs typeface="Rockwell"/>
                <a:sym typeface="Rockwell"/>
              </a:defRPr>
            </a:lvl5pPr>
            <a:lvl6pPr indent="0" lvl="5" marL="0" rtl="1" algn="r">
              <a:spcBef>
                <a:spcPts val="0"/>
              </a:spcBef>
              <a:buNone/>
              <a:defRPr b="0" i="0" sz="1100" u="none" cap="none" strike="noStrike">
                <a:solidFill>
                  <a:srgbClr val="B13F9A"/>
                </a:solidFill>
                <a:latin typeface="Rockwell"/>
                <a:ea typeface="Rockwell"/>
                <a:cs typeface="Rockwell"/>
                <a:sym typeface="Rockwell"/>
              </a:defRPr>
            </a:lvl6pPr>
            <a:lvl7pPr indent="0" lvl="6" marL="0" rtl="1" algn="r">
              <a:spcBef>
                <a:spcPts val="0"/>
              </a:spcBef>
              <a:buNone/>
              <a:defRPr b="0" i="0" sz="1100" u="none" cap="none" strike="noStrike">
                <a:solidFill>
                  <a:srgbClr val="B13F9A"/>
                </a:solidFill>
                <a:latin typeface="Rockwell"/>
                <a:ea typeface="Rockwell"/>
                <a:cs typeface="Rockwell"/>
                <a:sym typeface="Rockwell"/>
              </a:defRPr>
            </a:lvl7pPr>
            <a:lvl8pPr indent="0" lvl="7" marL="0" rtl="1" algn="r">
              <a:spcBef>
                <a:spcPts val="0"/>
              </a:spcBef>
              <a:buNone/>
              <a:defRPr b="0" i="0" sz="1100" u="none" cap="none" strike="noStrike">
                <a:solidFill>
                  <a:srgbClr val="B13F9A"/>
                </a:solidFill>
                <a:latin typeface="Rockwell"/>
                <a:ea typeface="Rockwell"/>
                <a:cs typeface="Rockwell"/>
                <a:sym typeface="Rockwell"/>
              </a:defRPr>
            </a:lvl8pPr>
            <a:lvl9pPr indent="0" lvl="8" marL="0" rtl="1" algn="r">
              <a:spcBef>
                <a:spcPts val="0"/>
              </a:spcBef>
              <a:buNone/>
              <a:defRPr b="0" i="0" sz="1100" u="none" cap="none" strike="noStrike">
                <a:solidFill>
                  <a:srgbClr val="B13F9A"/>
                </a:solidFill>
                <a:latin typeface="Rockwell"/>
                <a:ea typeface="Rockwell"/>
                <a:cs typeface="Rockwell"/>
                <a:sym typeface="Rockwell"/>
              </a:defRPr>
            </a:lvl9pPr>
          </a:lstStyle>
          <a:p>
            <a:pPr indent="0" lvl="0" marL="0" rtl="1" algn="r">
              <a:spcBef>
                <a:spcPts val="0"/>
              </a:spcBef>
              <a:spcAft>
                <a:spcPts val="0"/>
              </a:spcAft>
              <a:buNone/>
            </a:pPr>
            <a:fld id="{00000000-1234-1234-1234-123412341234}" type="slidenum">
              <a:rPr lang="fa-I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gradFill>
          <a:gsLst>
            <a:gs pos="0">
              <a:srgbClr val="E965C8"/>
            </a:gs>
            <a:gs pos="100000">
              <a:srgbClr val="80136A"/>
            </a:gs>
          </a:gsLst>
          <a:path path="circle">
            <a:fillToRect b="50%" l="50%" r="50%" t="50%"/>
          </a:path>
          <a:tileRect/>
        </a:gradFill>
      </p:bgPr>
    </p:bg>
    <p:spTree>
      <p:nvGrpSpPr>
        <p:cNvPr id="189" name="Shape 189"/>
        <p:cNvGrpSpPr/>
        <p:nvPr/>
      </p:nvGrpSpPr>
      <p:grpSpPr>
        <a:xfrm>
          <a:off x="0" y="0"/>
          <a:ext cx="0" cy="0"/>
          <a:chOff x="0" y="0"/>
          <a:chExt cx="0" cy="0"/>
        </a:xfrm>
      </p:grpSpPr>
      <p:sp>
        <p:nvSpPr>
          <p:cNvPr id="190" name="Google Shape;190;p28"/>
          <p:cNvSpPr/>
          <p:nvPr/>
        </p:nvSpPr>
        <p:spPr>
          <a:xfrm rot="-360000">
            <a:off x="597968" y="1004668"/>
            <a:ext cx="4319527" cy="4312573"/>
          </a:xfrm>
          <a:prstGeom prst="rect">
            <a:avLst/>
          </a:prstGeom>
          <a:solidFill>
            <a:srgbClr val="FAFAFA"/>
          </a:solidFill>
          <a:ln cap="rnd" cmpd="sng" w="9525">
            <a:solidFill>
              <a:srgbClr val="EAEAEA"/>
            </a:solidFill>
            <a:prstDash val="solid"/>
            <a:round/>
            <a:headEnd len="sm" w="sm" type="none"/>
            <a:tailEnd len="sm" w="sm" type="none"/>
          </a:ln>
          <a:effectLst>
            <a:outerShdw blurRad="25000" rotWithShape="0" algn="t" dir="5400000" dist="127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rgbClr val="FFFFFF"/>
              </a:solidFill>
              <a:latin typeface="Rockwell"/>
              <a:ea typeface="Rockwell"/>
              <a:cs typeface="Rockwell"/>
              <a:sym typeface="Rockwell"/>
            </a:endParaRPr>
          </a:p>
        </p:txBody>
      </p:sp>
      <p:sp>
        <p:nvSpPr>
          <p:cNvPr id="191" name="Google Shape;191;p28"/>
          <p:cNvSpPr/>
          <p:nvPr/>
        </p:nvSpPr>
        <p:spPr>
          <a:xfrm rot="-180000">
            <a:off x="596706" y="998816"/>
            <a:ext cx="4319527" cy="4312573"/>
          </a:xfrm>
          <a:prstGeom prst="rect">
            <a:avLst/>
          </a:prstGeom>
          <a:solidFill>
            <a:srgbClr val="FAFAFA"/>
          </a:solidFill>
          <a:ln cap="rnd" cmpd="sng" w="9525">
            <a:solidFill>
              <a:srgbClr val="EAEAEA"/>
            </a:solidFill>
            <a:prstDash val="solid"/>
            <a:round/>
            <a:headEnd len="sm" w="sm" type="none"/>
            <a:tailEnd len="sm" w="sm" type="none"/>
          </a:ln>
          <a:effectLst>
            <a:outerShdw blurRad="28000" rotWithShape="0" algn="tl" dir="5400000" dist="127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rgbClr val="FFFFFF"/>
              </a:solidFill>
              <a:latin typeface="Rockwell"/>
              <a:ea typeface="Rockwell"/>
              <a:cs typeface="Rockwell"/>
              <a:sym typeface="Rockwell"/>
            </a:endParaRPr>
          </a:p>
        </p:txBody>
      </p:sp>
      <p:sp>
        <p:nvSpPr>
          <p:cNvPr id="192" name="Google Shape;192;p28"/>
          <p:cNvSpPr txBox="1"/>
          <p:nvPr>
            <p:ph type="title"/>
          </p:nvPr>
        </p:nvSpPr>
        <p:spPr>
          <a:xfrm>
            <a:off x="5389098" y="1143000"/>
            <a:ext cx="3429000" cy="2057400"/>
          </a:xfrm>
          <a:prstGeom prst="rect">
            <a:avLst/>
          </a:prstGeom>
          <a:noFill/>
          <a:ln>
            <a:noFill/>
          </a:ln>
        </p:spPr>
        <p:txBody>
          <a:bodyPr anchorCtr="0" anchor="b" bIns="0" lIns="45700" spcFirstLastPara="1" rIns="45700" wrap="square" tIns="0">
            <a:noAutofit/>
          </a:bodyPr>
          <a:lstStyle>
            <a:lvl1pPr lvl="0" rtl="1" algn="l">
              <a:spcBef>
                <a:spcPts val="0"/>
              </a:spcBef>
              <a:spcAft>
                <a:spcPts val="0"/>
              </a:spcAft>
              <a:buClr>
                <a:srgbClr val="FEF7F0"/>
              </a:buClr>
              <a:buSzPts val="3000"/>
              <a:buFont typeface="Rockwell"/>
              <a:buNone/>
              <a:defRPr b="1" sz="3000">
                <a:solidFill>
                  <a:srgbClr val="FEF7F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3" name="Google Shape;193;p28"/>
          <p:cNvSpPr txBox="1"/>
          <p:nvPr>
            <p:ph idx="1" type="body"/>
          </p:nvPr>
        </p:nvSpPr>
        <p:spPr>
          <a:xfrm>
            <a:off x="5389098" y="3283634"/>
            <a:ext cx="3429000" cy="1920240"/>
          </a:xfrm>
          <a:prstGeom prst="rect">
            <a:avLst/>
          </a:prstGeom>
          <a:noFill/>
          <a:ln>
            <a:noFill/>
          </a:ln>
        </p:spPr>
        <p:txBody>
          <a:bodyPr anchorCtr="0" anchor="t" bIns="0" lIns="82275" spcFirstLastPara="1" rIns="0" wrap="square" tIns="0">
            <a:noAutofit/>
          </a:bodyPr>
          <a:lstStyle>
            <a:lvl1pPr indent="-228600" lvl="0" marL="457200" rtl="1" algn="r">
              <a:lnSpc>
                <a:spcPct val="100000"/>
              </a:lnSpc>
              <a:spcBef>
                <a:spcPts val="0"/>
              </a:spcBef>
              <a:spcAft>
                <a:spcPts val="0"/>
              </a:spcAft>
              <a:buSzPts val="1022"/>
              <a:buFont typeface="Rockwell"/>
              <a:buNone/>
              <a:defRPr sz="1400">
                <a:solidFill>
                  <a:schemeClr val="lt1"/>
                </a:solidFill>
              </a:defRPr>
            </a:lvl1pPr>
            <a:lvl2pPr indent="-289560" lvl="1" marL="914400" rtl="1" algn="r">
              <a:spcBef>
                <a:spcPts val="500"/>
              </a:spcBef>
              <a:spcAft>
                <a:spcPts val="0"/>
              </a:spcAft>
              <a:buSzPts val="960"/>
              <a:buChar char="◼"/>
              <a:defRPr sz="1200"/>
            </a:lvl2pPr>
            <a:lvl3pPr indent="-266700" lvl="2" marL="1371600" rtl="1" algn="r">
              <a:spcBef>
                <a:spcPts val="400"/>
              </a:spcBef>
              <a:spcAft>
                <a:spcPts val="0"/>
              </a:spcAft>
              <a:buSzPts val="600"/>
              <a:buChar char="🞆"/>
              <a:defRPr sz="1000"/>
            </a:lvl3pPr>
            <a:lvl4pPr indent="-274319" lvl="3" marL="1828800" rtl="1" algn="r">
              <a:spcBef>
                <a:spcPts val="180"/>
              </a:spcBef>
              <a:spcAft>
                <a:spcPts val="0"/>
              </a:spcAft>
              <a:buSzPts val="720"/>
              <a:buChar char="⚫"/>
              <a:defRPr sz="900"/>
            </a:lvl4pPr>
            <a:lvl5pPr indent="-268604" lvl="4" marL="2286000" rtl="1" algn="r">
              <a:spcBef>
                <a:spcPts val="400"/>
              </a:spcBef>
              <a:spcAft>
                <a:spcPts val="0"/>
              </a:spcAft>
              <a:buSzPts val="630"/>
              <a:buChar char="◉"/>
              <a:defRPr sz="900"/>
            </a:lvl5pPr>
            <a:lvl6pPr indent="-320039" lvl="5" marL="2743200" rtl="1" algn="r">
              <a:spcBef>
                <a:spcPts val="400"/>
              </a:spcBef>
              <a:spcAft>
                <a:spcPts val="0"/>
              </a:spcAft>
              <a:buSzPts val="1440"/>
              <a:buChar char="⚫"/>
              <a:defRPr/>
            </a:lvl6pPr>
            <a:lvl7pPr indent="-320039" lvl="6" marL="3200400" rtl="1" algn="r">
              <a:spcBef>
                <a:spcPts val="360"/>
              </a:spcBef>
              <a:spcAft>
                <a:spcPts val="0"/>
              </a:spcAft>
              <a:buSzPts val="1440"/>
              <a:buChar char="◼"/>
              <a:defRPr/>
            </a:lvl7pPr>
            <a:lvl8pPr indent="-342900" lvl="7" marL="3657600" rtl="1" algn="r">
              <a:spcBef>
                <a:spcPts val="30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194" name="Google Shape;194;p28"/>
          <p:cNvSpPr txBox="1"/>
          <p:nvPr>
            <p:ph idx="10" type="dt"/>
          </p:nvPr>
        </p:nvSpPr>
        <p:spPr>
          <a:xfrm>
            <a:off x="4245936" y="6557946"/>
            <a:ext cx="2002464" cy="226902"/>
          </a:xfrm>
          <a:prstGeom prst="rect">
            <a:avLst/>
          </a:prstGeom>
          <a:noFill/>
          <a:ln>
            <a:noFill/>
          </a:ln>
        </p:spPr>
        <p:txBody>
          <a:bodyPr anchorCtr="0" anchor="b" bIns="0" lIns="91425" spcFirstLastPara="1" rIns="91425" wrap="square" tIns="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5" name="Google Shape;195;p28"/>
          <p:cNvSpPr txBox="1"/>
          <p:nvPr>
            <p:ph idx="11" type="ftr"/>
          </p:nvPr>
        </p:nvSpPr>
        <p:spPr>
          <a:xfrm>
            <a:off x="457200" y="6557946"/>
            <a:ext cx="3657600" cy="228600"/>
          </a:xfrm>
          <a:prstGeom prst="rect">
            <a:avLst/>
          </a:prstGeom>
          <a:noFill/>
          <a:ln>
            <a:noFill/>
          </a:ln>
        </p:spPr>
        <p:txBody>
          <a:bodyPr anchorCtr="0" anchor="b" bIns="0" lIns="91425" spcFirstLastPara="1" rIns="91425" wrap="square" tIns="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6" name="Google Shape;196;p28"/>
          <p:cNvSpPr txBox="1"/>
          <p:nvPr>
            <p:ph idx="12" type="sldNum"/>
          </p:nvPr>
        </p:nvSpPr>
        <p:spPr>
          <a:xfrm>
            <a:off x="6251448" y="6556248"/>
            <a:ext cx="588336" cy="228600"/>
          </a:xfrm>
          <a:prstGeom prst="rect">
            <a:avLst/>
          </a:prstGeom>
          <a:noFill/>
          <a:ln>
            <a:noFill/>
          </a:ln>
        </p:spPr>
        <p:txBody>
          <a:bodyPr anchorCtr="0" anchor="b" bIns="0" lIns="0" spcFirstLastPara="1" rIns="0" wrap="square" tIns="0">
            <a:noAutofit/>
          </a:bodyPr>
          <a:lstStyle>
            <a:lvl1pPr indent="0" lvl="0" marL="0" rtl="1" algn="r">
              <a:spcBef>
                <a:spcPts val="0"/>
              </a:spcBef>
              <a:buNone/>
              <a:defRPr>
                <a:solidFill>
                  <a:srgbClr val="F4E7ED"/>
                </a:solidFill>
              </a:defRPr>
            </a:lvl1pPr>
            <a:lvl2pPr indent="0" lvl="1" marL="0" rtl="1" algn="r">
              <a:spcBef>
                <a:spcPts val="0"/>
              </a:spcBef>
              <a:buNone/>
              <a:defRPr>
                <a:solidFill>
                  <a:srgbClr val="F4E7ED"/>
                </a:solidFill>
              </a:defRPr>
            </a:lvl2pPr>
            <a:lvl3pPr indent="0" lvl="2" marL="0" rtl="1" algn="r">
              <a:spcBef>
                <a:spcPts val="0"/>
              </a:spcBef>
              <a:buNone/>
              <a:defRPr>
                <a:solidFill>
                  <a:srgbClr val="F4E7ED"/>
                </a:solidFill>
              </a:defRPr>
            </a:lvl3pPr>
            <a:lvl4pPr indent="0" lvl="3" marL="0" rtl="1" algn="r">
              <a:spcBef>
                <a:spcPts val="0"/>
              </a:spcBef>
              <a:buNone/>
              <a:defRPr>
                <a:solidFill>
                  <a:srgbClr val="F4E7ED"/>
                </a:solidFill>
              </a:defRPr>
            </a:lvl4pPr>
            <a:lvl5pPr indent="0" lvl="4" marL="0" rtl="1" algn="r">
              <a:spcBef>
                <a:spcPts val="0"/>
              </a:spcBef>
              <a:buNone/>
              <a:defRPr>
                <a:solidFill>
                  <a:srgbClr val="F4E7ED"/>
                </a:solidFill>
              </a:defRPr>
            </a:lvl5pPr>
            <a:lvl6pPr indent="0" lvl="5" marL="0" rtl="1" algn="r">
              <a:spcBef>
                <a:spcPts val="0"/>
              </a:spcBef>
              <a:buNone/>
              <a:defRPr>
                <a:solidFill>
                  <a:srgbClr val="F4E7ED"/>
                </a:solidFill>
              </a:defRPr>
            </a:lvl6pPr>
            <a:lvl7pPr indent="0" lvl="6" marL="0" rtl="1" algn="r">
              <a:spcBef>
                <a:spcPts val="0"/>
              </a:spcBef>
              <a:buNone/>
              <a:defRPr>
                <a:solidFill>
                  <a:srgbClr val="F4E7ED"/>
                </a:solidFill>
              </a:defRPr>
            </a:lvl7pPr>
            <a:lvl8pPr indent="0" lvl="7" marL="0" rtl="1" algn="r">
              <a:spcBef>
                <a:spcPts val="0"/>
              </a:spcBef>
              <a:buNone/>
              <a:defRPr>
                <a:solidFill>
                  <a:srgbClr val="F4E7ED"/>
                </a:solidFill>
              </a:defRPr>
            </a:lvl8pPr>
            <a:lvl9pPr indent="0" lvl="8" marL="0" rtl="1" algn="r">
              <a:spcBef>
                <a:spcPts val="0"/>
              </a:spcBef>
              <a:buNone/>
              <a:defRPr>
                <a:solidFill>
                  <a:srgbClr val="F4E7ED"/>
                </a:solidFill>
              </a:defRPr>
            </a:lvl9pPr>
          </a:lstStyle>
          <a:p>
            <a:pPr indent="0" lvl="0" marL="0" rtl="1" algn="r">
              <a:spcBef>
                <a:spcPts val="0"/>
              </a:spcBef>
              <a:spcAft>
                <a:spcPts val="0"/>
              </a:spcAft>
              <a:buNone/>
            </a:pPr>
            <a:fld id="{00000000-1234-1234-1234-123412341234}" type="slidenum">
              <a:rPr lang="fa-IR"/>
              <a:t>‹#›</a:t>
            </a:fld>
            <a:endParaRPr/>
          </a:p>
        </p:txBody>
      </p:sp>
      <p:sp>
        <p:nvSpPr>
          <p:cNvPr id="197" name="Google Shape;197;p28"/>
          <p:cNvSpPr/>
          <p:nvPr>
            <p:ph idx="2" type="pic"/>
          </p:nvPr>
        </p:nvSpPr>
        <p:spPr>
          <a:xfrm>
            <a:off x="663682" y="1041002"/>
            <a:ext cx="4206240" cy="4206240"/>
          </a:xfrm>
          <a:prstGeom prst="rect">
            <a:avLst/>
          </a:prstGeom>
          <a:solidFill>
            <a:srgbClr val="812D70"/>
          </a:solidFill>
          <a:ln cap="flat" cmpd="sng" w="107950">
            <a:solidFill>
              <a:srgbClr val="FFFFFF"/>
            </a:solidFill>
            <a:prstDash val="solid"/>
            <a:miter lim="800000"/>
            <a:headEnd len="sm" w="sm" type="none"/>
            <a:tailEnd len="sm" w="sm" type="none"/>
          </a:ln>
          <a:effectLst>
            <a:outerShdw blurRad="44450" rotWithShape="0" algn="tl" dir="5400000" dist="3810">
              <a:srgbClr val="000000">
                <a:alpha val="60000"/>
              </a:srgbClr>
            </a:outerShdw>
          </a:effectLst>
        </p:spPr>
        <p:txBody>
          <a:bodyPr anchorCtr="0" anchor="t" bIns="45700" lIns="91425" spcFirstLastPara="1" rIns="91425" wrap="square" tIns="45700">
            <a:noAutofit/>
          </a:bodyPr>
          <a:lstStyle>
            <a:lvl1pPr lvl="0" marR="0" rtl="1" algn="r">
              <a:spcBef>
                <a:spcPts val="600"/>
              </a:spcBef>
              <a:spcAft>
                <a:spcPts val="0"/>
              </a:spcAft>
              <a:buClr>
                <a:schemeClr val="lt2"/>
              </a:buClr>
              <a:buSzPts val="2336"/>
              <a:buFont typeface="Noto Sans Symbols"/>
              <a:buNone/>
              <a:defRPr b="0" i="0" sz="3200" u="none" cap="none" strike="noStrike">
                <a:solidFill>
                  <a:schemeClr val="lt1"/>
                </a:solidFill>
                <a:latin typeface="Rockwell"/>
                <a:ea typeface="Rockwell"/>
                <a:cs typeface="Rockwell"/>
                <a:sym typeface="Rockwell"/>
              </a:defRPr>
            </a:lvl1pPr>
            <a:lvl2pPr lvl="1" marR="0" rtl="1" algn="r">
              <a:spcBef>
                <a:spcPts val="500"/>
              </a:spcBef>
              <a:spcAft>
                <a:spcPts val="0"/>
              </a:spcAft>
              <a:buClr>
                <a:schemeClr val="accent4"/>
              </a:buClr>
              <a:buSzPts val="1840"/>
              <a:buFont typeface="Noto Sans Symbols"/>
              <a:buChar char="◼"/>
              <a:defRPr b="0" i="0" sz="2300" u="none" cap="none" strike="noStrike">
                <a:solidFill>
                  <a:schemeClr val="lt1"/>
                </a:solidFill>
                <a:latin typeface="Rockwell"/>
                <a:ea typeface="Rockwell"/>
                <a:cs typeface="Rockwell"/>
                <a:sym typeface="Rockwell"/>
              </a:defRPr>
            </a:lvl2pPr>
            <a:lvl3pPr lvl="2" marR="0" rtl="1" algn="r">
              <a:spcBef>
                <a:spcPts val="400"/>
              </a:spcBef>
              <a:spcAft>
                <a:spcPts val="0"/>
              </a:spcAft>
              <a:buClr>
                <a:schemeClr val="accent4"/>
              </a:buClr>
              <a:buSzPts val="1200"/>
              <a:buFont typeface="Noto Sans Symbols"/>
              <a:buChar char="🞆"/>
              <a:defRPr b="0" i="0" sz="2000" u="none" cap="none" strike="noStrike">
                <a:solidFill>
                  <a:schemeClr val="lt1"/>
                </a:solidFill>
                <a:latin typeface="Rockwell"/>
                <a:ea typeface="Rockwell"/>
                <a:cs typeface="Rockwell"/>
                <a:sym typeface="Rockwell"/>
              </a:defRPr>
            </a:lvl3pPr>
            <a:lvl4pPr lvl="3" marR="0" rtl="1" algn="r">
              <a:spcBef>
                <a:spcPts val="400"/>
              </a:spcBef>
              <a:spcAft>
                <a:spcPts val="0"/>
              </a:spcAft>
              <a:buClr>
                <a:schemeClr val="accent4"/>
              </a:buClr>
              <a:buSzPts val="1600"/>
              <a:buFont typeface="Noto Sans Symbols"/>
              <a:buChar char="⚫"/>
              <a:defRPr b="0" i="0" sz="2000" u="none" cap="none" strike="noStrike">
                <a:solidFill>
                  <a:schemeClr val="lt1"/>
                </a:solidFill>
                <a:latin typeface="Rockwell"/>
                <a:ea typeface="Rockwell"/>
                <a:cs typeface="Rockwell"/>
                <a:sym typeface="Rockwell"/>
              </a:defRPr>
            </a:lvl4pPr>
            <a:lvl5pPr lvl="4" marR="0" rtl="1" algn="r">
              <a:spcBef>
                <a:spcPts val="400"/>
              </a:spcBef>
              <a:spcAft>
                <a:spcPts val="0"/>
              </a:spcAft>
              <a:buClr>
                <a:schemeClr val="accent4"/>
              </a:buClr>
              <a:buSzPts val="1260"/>
              <a:buFont typeface="Noto Sans Symbols"/>
              <a:buChar char="◉"/>
              <a:defRPr b="0" i="0" sz="1800" u="none" cap="none" strike="noStrike">
                <a:solidFill>
                  <a:schemeClr val="lt1"/>
                </a:solidFill>
                <a:latin typeface="Rockwell"/>
                <a:ea typeface="Rockwell"/>
                <a:cs typeface="Rockwell"/>
                <a:sym typeface="Rockwell"/>
              </a:defRPr>
            </a:lvl5pPr>
            <a:lvl6pPr lvl="5" marR="0" rtl="1" algn="r">
              <a:spcBef>
                <a:spcPts val="400"/>
              </a:spcBef>
              <a:spcAft>
                <a:spcPts val="0"/>
              </a:spcAft>
              <a:buClr>
                <a:schemeClr val="accent4"/>
              </a:buClr>
              <a:buSzPts val="1440"/>
              <a:buFont typeface="Noto Sans Symbols"/>
              <a:buChar char="⚫"/>
              <a:defRPr b="0" i="0" sz="1800" u="none" cap="none" strike="noStrike">
                <a:solidFill>
                  <a:schemeClr val="lt1"/>
                </a:solidFill>
                <a:latin typeface="Rockwell"/>
                <a:ea typeface="Rockwell"/>
                <a:cs typeface="Rockwell"/>
                <a:sym typeface="Rockwell"/>
              </a:defRPr>
            </a:lvl6pPr>
            <a:lvl7pPr lvl="6" marR="0" rtl="1" algn="r">
              <a:spcBef>
                <a:spcPts val="320"/>
              </a:spcBef>
              <a:spcAft>
                <a:spcPts val="0"/>
              </a:spcAft>
              <a:buClr>
                <a:schemeClr val="accent4"/>
              </a:buClr>
              <a:buSzPts val="1280"/>
              <a:buFont typeface="Noto Sans Symbols"/>
              <a:buChar char="◼"/>
              <a:defRPr b="0" i="0" sz="1600" u="none" cap="none" strike="noStrike">
                <a:solidFill>
                  <a:schemeClr val="lt1"/>
                </a:solidFill>
                <a:latin typeface="Rockwell"/>
                <a:ea typeface="Rockwell"/>
                <a:cs typeface="Rockwell"/>
                <a:sym typeface="Rockwell"/>
              </a:defRPr>
            </a:lvl7pPr>
            <a:lvl8pPr lvl="7" marR="0" rtl="1" algn="r">
              <a:spcBef>
                <a:spcPts val="300"/>
              </a:spcBef>
              <a:spcAft>
                <a:spcPts val="0"/>
              </a:spcAft>
              <a:buClr>
                <a:schemeClr val="accent4"/>
              </a:buClr>
              <a:buSzPts val="1600"/>
              <a:buFont typeface="Rockwell"/>
              <a:buChar char="•"/>
              <a:defRPr b="0" i="0" sz="1600" u="none" cap="none" strike="noStrike">
                <a:solidFill>
                  <a:schemeClr val="lt1"/>
                </a:solidFill>
                <a:latin typeface="Rockwell"/>
                <a:ea typeface="Rockwell"/>
                <a:cs typeface="Rockwell"/>
                <a:sym typeface="Rockwell"/>
              </a:defRPr>
            </a:lvl8pPr>
            <a:lvl9pPr lvl="8" marR="0" rtl="1" algn="r">
              <a:spcBef>
                <a:spcPts val="280"/>
              </a:spcBef>
              <a:spcAft>
                <a:spcPts val="0"/>
              </a:spcAft>
              <a:buClr>
                <a:schemeClr val="accent4"/>
              </a:buClr>
              <a:buSzPts val="1400"/>
              <a:buFont typeface="Noto Sans Symbols"/>
              <a:buChar char="▪"/>
              <a:defRPr b="0" i="0" sz="1400" u="none" cap="none" strike="noStrike">
                <a:solidFill>
                  <a:schemeClr val="lt1"/>
                </a:solidFill>
                <a:latin typeface="Rockwell"/>
                <a:ea typeface="Rockwell"/>
                <a:cs typeface="Rockwell"/>
                <a:sym typeface="Rockwe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 name="Shape 27"/>
        <p:cNvGrpSpPr/>
        <p:nvPr/>
      </p:nvGrpSpPr>
      <p:grpSpPr>
        <a:xfrm>
          <a:off x="0" y="0"/>
          <a:ext cx="0" cy="0"/>
          <a:chOff x="0" y="0"/>
          <a:chExt cx="0" cy="0"/>
        </a:xfrm>
      </p:grpSpPr>
      <p:sp>
        <p:nvSpPr>
          <p:cNvPr id="28" name="Google Shape;28;p4"/>
          <p:cNvSpPr txBox="1"/>
          <p:nvPr>
            <p:ph type="title"/>
          </p:nvPr>
        </p:nvSpPr>
        <p:spPr>
          <a:xfrm>
            <a:off x="457200" y="228600"/>
            <a:ext cx="5897880" cy="1173480"/>
          </a:xfrm>
          <a:prstGeom prst="rect">
            <a:avLst/>
          </a:prstGeom>
          <a:noFill/>
          <a:ln>
            <a:noFill/>
          </a:ln>
        </p:spPr>
        <p:txBody>
          <a:bodyPr anchorCtr="0" anchor="b" bIns="0" lIns="45700" spcFirstLastPara="1" rIns="45700" wrap="square" tIns="0">
            <a:noAutofit/>
          </a:bodyPr>
          <a:lstStyle>
            <a:lvl1pPr lvl="0" rtl="1" algn="l">
              <a:spcBef>
                <a:spcPts val="0"/>
              </a:spcBef>
              <a:spcAft>
                <a:spcPts val="0"/>
              </a:spcAft>
              <a:buClr>
                <a:srgbClr val="FEF7F0"/>
              </a:buClr>
              <a:buSzPts val="2400"/>
              <a:buFont typeface="Rockwel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457200" y="1497416"/>
            <a:ext cx="5897880" cy="602512"/>
          </a:xfrm>
          <a:prstGeom prst="rect">
            <a:avLst/>
          </a:prstGeom>
          <a:noFill/>
          <a:ln>
            <a:noFill/>
          </a:ln>
        </p:spPr>
        <p:txBody>
          <a:bodyPr anchorCtr="0" anchor="t" bIns="0" lIns="45700" spcFirstLastPara="1" rIns="0" wrap="square" tIns="0">
            <a:noAutofit/>
          </a:bodyPr>
          <a:lstStyle>
            <a:lvl1pPr indent="-228600" lvl="0" marL="457200" rtl="1" algn="r">
              <a:spcBef>
                <a:spcPts val="0"/>
              </a:spcBef>
              <a:spcAft>
                <a:spcPts val="0"/>
              </a:spcAft>
              <a:buSzPts val="1022"/>
              <a:buNone/>
              <a:defRPr sz="1400"/>
            </a:lvl1pPr>
            <a:lvl2pPr indent="-228600" lvl="1" marL="914400" rtl="1" algn="r">
              <a:spcBef>
                <a:spcPts val="500"/>
              </a:spcBef>
              <a:spcAft>
                <a:spcPts val="0"/>
              </a:spcAft>
              <a:buSzPts val="960"/>
              <a:buNone/>
              <a:defRPr sz="1200"/>
            </a:lvl2pPr>
            <a:lvl3pPr indent="-228600" lvl="2" marL="1371600" rtl="1" algn="r">
              <a:spcBef>
                <a:spcPts val="400"/>
              </a:spcBef>
              <a:spcAft>
                <a:spcPts val="0"/>
              </a:spcAft>
              <a:buSzPts val="600"/>
              <a:buNone/>
              <a:defRPr sz="1000"/>
            </a:lvl3pPr>
            <a:lvl4pPr indent="-228600" lvl="3" marL="1828800" rtl="1" algn="r">
              <a:spcBef>
                <a:spcPts val="180"/>
              </a:spcBef>
              <a:spcAft>
                <a:spcPts val="0"/>
              </a:spcAft>
              <a:buSzPts val="720"/>
              <a:buNone/>
              <a:defRPr sz="900"/>
            </a:lvl4pPr>
            <a:lvl5pPr indent="-228600" lvl="4" marL="2286000" rtl="1" algn="r">
              <a:spcBef>
                <a:spcPts val="400"/>
              </a:spcBef>
              <a:spcAft>
                <a:spcPts val="0"/>
              </a:spcAft>
              <a:buSzPts val="630"/>
              <a:buNone/>
              <a:defRPr sz="900"/>
            </a:lvl5pPr>
            <a:lvl6pPr indent="-320039" lvl="5" marL="2743200" rtl="1" algn="r">
              <a:spcBef>
                <a:spcPts val="400"/>
              </a:spcBef>
              <a:spcAft>
                <a:spcPts val="0"/>
              </a:spcAft>
              <a:buSzPts val="1440"/>
              <a:buChar char="⚫"/>
              <a:defRPr/>
            </a:lvl6pPr>
            <a:lvl7pPr indent="-320039" lvl="6" marL="3200400" rtl="1" algn="r">
              <a:spcBef>
                <a:spcPts val="360"/>
              </a:spcBef>
              <a:spcAft>
                <a:spcPts val="0"/>
              </a:spcAft>
              <a:buSzPts val="1440"/>
              <a:buChar char="◼"/>
              <a:defRPr/>
            </a:lvl7pPr>
            <a:lvl8pPr indent="-342900" lvl="7" marL="3657600" rtl="1" algn="r">
              <a:spcBef>
                <a:spcPts val="30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30" name="Google Shape;30;p4"/>
          <p:cNvSpPr txBox="1"/>
          <p:nvPr>
            <p:ph idx="2" type="body"/>
          </p:nvPr>
        </p:nvSpPr>
        <p:spPr>
          <a:xfrm>
            <a:off x="457200" y="2133600"/>
            <a:ext cx="7239000" cy="4371752"/>
          </a:xfrm>
          <a:prstGeom prst="rect">
            <a:avLst/>
          </a:prstGeom>
          <a:noFill/>
          <a:ln>
            <a:noFill/>
          </a:ln>
        </p:spPr>
        <p:txBody>
          <a:bodyPr anchorCtr="0" anchor="t" bIns="45700" lIns="91425" spcFirstLastPara="1" rIns="91425" wrap="square" tIns="45700">
            <a:noAutofit/>
          </a:bodyPr>
          <a:lstStyle>
            <a:lvl1pPr indent="-376936" lvl="0" marL="457200" rtl="1" algn="r">
              <a:spcBef>
                <a:spcPts val="600"/>
              </a:spcBef>
              <a:spcAft>
                <a:spcPts val="0"/>
              </a:spcAft>
              <a:buSzPts val="2336"/>
              <a:buChar char="⦿"/>
              <a:defRPr sz="3200"/>
            </a:lvl1pPr>
            <a:lvl2pPr indent="-370840" lvl="1" marL="914400" rtl="1" algn="r">
              <a:spcBef>
                <a:spcPts val="500"/>
              </a:spcBef>
              <a:spcAft>
                <a:spcPts val="0"/>
              </a:spcAft>
              <a:buSzPts val="2240"/>
              <a:buChar char="◼"/>
              <a:defRPr sz="2800"/>
            </a:lvl2pPr>
            <a:lvl3pPr indent="-320039" lvl="2" marL="1371600" rtl="1" algn="r">
              <a:spcBef>
                <a:spcPts val="400"/>
              </a:spcBef>
              <a:spcAft>
                <a:spcPts val="0"/>
              </a:spcAft>
              <a:buSzPts val="1440"/>
              <a:buChar char="🞆"/>
              <a:defRPr sz="2400"/>
            </a:lvl3pPr>
            <a:lvl4pPr indent="-330200" lvl="3" marL="1828800" rtl="1" algn="r">
              <a:spcBef>
                <a:spcPts val="400"/>
              </a:spcBef>
              <a:spcAft>
                <a:spcPts val="0"/>
              </a:spcAft>
              <a:buSzPts val="1600"/>
              <a:buChar char="⚫"/>
              <a:defRPr sz="2000"/>
            </a:lvl4pPr>
            <a:lvl5pPr indent="-317500" lvl="4" marL="2286000" rtl="1" algn="r">
              <a:spcBef>
                <a:spcPts val="400"/>
              </a:spcBef>
              <a:spcAft>
                <a:spcPts val="0"/>
              </a:spcAft>
              <a:buSzPts val="1400"/>
              <a:buChar char="◉"/>
              <a:defRPr sz="2000"/>
            </a:lvl5pPr>
            <a:lvl6pPr indent="-320039" lvl="5" marL="2743200" rtl="1" algn="r">
              <a:spcBef>
                <a:spcPts val="400"/>
              </a:spcBef>
              <a:spcAft>
                <a:spcPts val="0"/>
              </a:spcAft>
              <a:buSzPts val="1440"/>
              <a:buChar char="⚫"/>
              <a:defRPr/>
            </a:lvl6pPr>
            <a:lvl7pPr indent="-320039" lvl="6" marL="3200400" rtl="1" algn="r">
              <a:spcBef>
                <a:spcPts val="360"/>
              </a:spcBef>
              <a:spcAft>
                <a:spcPts val="0"/>
              </a:spcAft>
              <a:buSzPts val="1440"/>
              <a:buChar char="◼"/>
              <a:defRPr/>
            </a:lvl7pPr>
            <a:lvl8pPr indent="-342900" lvl="7" marL="3657600" rtl="1" algn="r">
              <a:spcBef>
                <a:spcPts val="30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31" name="Google Shape;31;p4"/>
          <p:cNvSpPr txBox="1"/>
          <p:nvPr>
            <p:ph idx="10" type="dt"/>
          </p:nvPr>
        </p:nvSpPr>
        <p:spPr>
          <a:xfrm>
            <a:off x="4245936" y="6557946"/>
            <a:ext cx="2002464" cy="226902"/>
          </a:xfrm>
          <a:prstGeom prst="rect">
            <a:avLst/>
          </a:prstGeom>
          <a:noFill/>
          <a:ln>
            <a:noFill/>
          </a:ln>
        </p:spPr>
        <p:txBody>
          <a:bodyPr anchorCtr="0" anchor="b" bIns="0" lIns="91425" spcFirstLastPara="1" rIns="91425" wrap="square" tIns="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2" name="Google Shape;32;p4"/>
          <p:cNvSpPr txBox="1"/>
          <p:nvPr>
            <p:ph idx="11" type="ftr"/>
          </p:nvPr>
        </p:nvSpPr>
        <p:spPr>
          <a:xfrm>
            <a:off x="457200" y="6557946"/>
            <a:ext cx="3657600" cy="228600"/>
          </a:xfrm>
          <a:prstGeom prst="rect">
            <a:avLst/>
          </a:prstGeom>
          <a:noFill/>
          <a:ln>
            <a:noFill/>
          </a:ln>
        </p:spPr>
        <p:txBody>
          <a:bodyPr anchorCtr="0" anchor="b" bIns="0" lIns="91425" spcFirstLastPara="1" rIns="91425" wrap="square" tIns="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3" name="Google Shape;33;p4"/>
          <p:cNvSpPr txBox="1"/>
          <p:nvPr>
            <p:ph idx="12" type="sldNum"/>
          </p:nvPr>
        </p:nvSpPr>
        <p:spPr>
          <a:xfrm>
            <a:off x="6251448" y="6556248"/>
            <a:ext cx="588336" cy="228600"/>
          </a:xfrm>
          <a:prstGeom prst="rect">
            <a:avLst/>
          </a:prstGeom>
          <a:noFill/>
          <a:ln>
            <a:noFill/>
          </a:ln>
        </p:spPr>
        <p:txBody>
          <a:bodyPr anchorCtr="0" anchor="b" bIns="0" lIns="0" spcFirstLastPara="1" rIns="0" wrap="square" tIns="0">
            <a:noAutofit/>
          </a:bodyPr>
          <a:lstStyle>
            <a:lvl1pPr indent="0" lvl="0" marL="0" rtl="1" algn="r">
              <a:spcBef>
                <a:spcPts val="0"/>
              </a:spcBef>
              <a:buNone/>
              <a:defRPr>
                <a:solidFill>
                  <a:srgbClr val="B13F9A"/>
                </a:solidFill>
              </a:defRPr>
            </a:lvl1pPr>
            <a:lvl2pPr indent="0" lvl="1" marL="0" rtl="1" algn="r">
              <a:spcBef>
                <a:spcPts val="0"/>
              </a:spcBef>
              <a:buNone/>
              <a:defRPr>
                <a:solidFill>
                  <a:srgbClr val="B13F9A"/>
                </a:solidFill>
              </a:defRPr>
            </a:lvl2pPr>
            <a:lvl3pPr indent="0" lvl="2" marL="0" rtl="1" algn="r">
              <a:spcBef>
                <a:spcPts val="0"/>
              </a:spcBef>
              <a:buNone/>
              <a:defRPr>
                <a:solidFill>
                  <a:srgbClr val="B13F9A"/>
                </a:solidFill>
              </a:defRPr>
            </a:lvl3pPr>
            <a:lvl4pPr indent="0" lvl="3" marL="0" rtl="1" algn="r">
              <a:spcBef>
                <a:spcPts val="0"/>
              </a:spcBef>
              <a:buNone/>
              <a:defRPr>
                <a:solidFill>
                  <a:srgbClr val="B13F9A"/>
                </a:solidFill>
              </a:defRPr>
            </a:lvl4pPr>
            <a:lvl5pPr indent="0" lvl="4" marL="0" rtl="1" algn="r">
              <a:spcBef>
                <a:spcPts val="0"/>
              </a:spcBef>
              <a:buNone/>
              <a:defRPr>
                <a:solidFill>
                  <a:srgbClr val="B13F9A"/>
                </a:solidFill>
              </a:defRPr>
            </a:lvl5pPr>
            <a:lvl6pPr indent="0" lvl="5" marL="0" rtl="1" algn="r">
              <a:spcBef>
                <a:spcPts val="0"/>
              </a:spcBef>
              <a:buNone/>
              <a:defRPr>
                <a:solidFill>
                  <a:srgbClr val="B13F9A"/>
                </a:solidFill>
              </a:defRPr>
            </a:lvl6pPr>
            <a:lvl7pPr indent="0" lvl="6" marL="0" rtl="1" algn="r">
              <a:spcBef>
                <a:spcPts val="0"/>
              </a:spcBef>
              <a:buNone/>
              <a:defRPr>
                <a:solidFill>
                  <a:srgbClr val="B13F9A"/>
                </a:solidFill>
              </a:defRPr>
            </a:lvl7pPr>
            <a:lvl8pPr indent="0" lvl="7" marL="0" rtl="1" algn="r">
              <a:spcBef>
                <a:spcPts val="0"/>
              </a:spcBef>
              <a:buNone/>
              <a:defRPr>
                <a:solidFill>
                  <a:srgbClr val="B13F9A"/>
                </a:solidFill>
              </a:defRPr>
            </a:lvl8pPr>
            <a:lvl9pPr indent="0" lvl="8" marL="0" rtl="1" algn="r">
              <a:spcBef>
                <a:spcPts val="0"/>
              </a:spcBef>
              <a:buNone/>
              <a:defRPr>
                <a:solidFill>
                  <a:srgbClr val="B13F9A"/>
                </a:solidFill>
              </a:defRPr>
            </a:lvl9pPr>
          </a:lstStyle>
          <a:p>
            <a:pPr indent="0" lvl="0" marL="0" rtl="1" algn="r">
              <a:spcBef>
                <a:spcPts val="0"/>
              </a:spcBef>
              <a:spcAft>
                <a:spcPts val="0"/>
              </a:spcAft>
              <a:buNone/>
            </a:pPr>
            <a:fld id="{00000000-1234-1234-1234-123412341234}" type="slidenum">
              <a:rPr lang="fa-I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5"/>
          <p:cNvSpPr txBox="1"/>
          <p:nvPr>
            <p:ph type="title"/>
          </p:nvPr>
        </p:nvSpPr>
        <p:spPr>
          <a:xfrm>
            <a:off x="457200" y="320040"/>
            <a:ext cx="7242048" cy="1143000"/>
          </a:xfrm>
          <a:prstGeom prst="rect">
            <a:avLst/>
          </a:prstGeom>
          <a:noFill/>
          <a:ln>
            <a:noFill/>
          </a:ln>
        </p:spPr>
        <p:txBody>
          <a:bodyPr anchorCtr="0" anchor="b" bIns="0" lIns="45700" spcFirstLastPara="1" rIns="45700" wrap="square" tIns="0">
            <a:noAutofit/>
          </a:bodyPr>
          <a:lstStyle>
            <a:lvl1pPr lvl="0" rtl="1" algn="ctr">
              <a:spcBef>
                <a:spcPts val="0"/>
              </a:spcBef>
              <a:spcAft>
                <a:spcPts val="0"/>
              </a:spcAft>
              <a:buClr>
                <a:srgbClr val="000000"/>
              </a:buClr>
              <a:buSzPts val="1800"/>
              <a:buFont typeface="Lalezar"/>
              <a:buNone/>
              <a:defRPr>
                <a:solidFill>
                  <a:srgbClr val="000000"/>
                </a:solidFill>
                <a:latin typeface="Lalezar"/>
                <a:ea typeface="Lalezar"/>
                <a:cs typeface="Lalezar"/>
                <a:sym typeface="Laleza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457200" y="1600200"/>
            <a:ext cx="3520500" cy="4526100"/>
          </a:xfrm>
          <a:prstGeom prst="rect">
            <a:avLst/>
          </a:prstGeom>
          <a:noFill/>
          <a:ln>
            <a:noFill/>
          </a:ln>
        </p:spPr>
        <p:txBody>
          <a:bodyPr anchorCtr="0" anchor="t" bIns="45700" lIns="91425" spcFirstLastPara="1" rIns="91425" wrap="square" tIns="45700">
            <a:noAutofit/>
          </a:bodyPr>
          <a:lstStyle>
            <a:lvl1pPr indent="-358394" lvl="0" marL="457200" rtl="1">
              <a:lnSpc>
                <a:spcPct val="115000"/>
              </a:lnSpc>
              <a:spcBef>
                <a:spcPts val="600"/>
              </a:spcBef>
              <a:spcAft>
                <a:spcPts val="0"/>
              </a:spcAft>
              <a:buSzPts val="2044"/>
              <a:buFont typeface="Lalezar"/>
              <a:buChar char="⦿"/>
              <a:defRPr sz="2170">
                <a:latin typeface="Lalezar"/>
                <a:ea typeface="Lalezar"/>
                <a:cs typeface="Lalezar"/>
                <a:sym typeface="Lalezar"/>
              </a:defRPr>
            </a:lvl1pPr>
            <a:lvl2pPr indent="-350519" lvl="1" marL="914400" rtl="1" algn="r">
              <a:lnSpc>
                <a:spcPct val="115000"/>
              </a:lnSpc>
              <a:spcBef>
                <a:spcPts val="500"/>
              </a:spcBef>
              <a:spcAft>
                <a:spcPts val="0"/>
              </a:spcAft>
              <a:buSzPts val="1920"/>
              <a:buFont typeface="Lalezar"/>
              <a:buChar char="◼"/>
              <a:defRPr sz="2400">
                <a:latin typeface="Lalezar"/>
                <a:ea typeface="Lalezar"/>
                <a:cs typeface="Lalezar"/>
                <a:sym typeface="Lalezar"/>
              </a:defRPr>
            </a:lvl2pPr>
            <a:lvl3pPr indent="-304800" lvl="2" marL="1371600" rtl="1" algn="r">
              <a:lnSpc>
                <a:spcPct val="115000"/>
              </a:lnSpc>
              <a:spcBef>
                <a:spcPts val="400"/>
              </a:spcBef>
              <a:spcAft>
                <a:spcPts val="0"/>
              </a:spcAft>
              <a:buSzPts val="1200"/>
              <a:buFont typeface="Lalezar"/>
              <a:buChar char="🞆"/>
              <a:defRPr sz="2000">
                <a:latin typeface="Lalezar"/>
                <a:ea typeface="Lalezar"/>
                <a:cs typeface="Lalezar"/>
                <a:sym typeface="Lalezar"/>
              </a:defRPr>
            </a:lvl3pPr>
            <a:lvl4pPr indent="-320039" lvl="3" marL="1828800" rtl="1" algn="r">
              <a:lnSpc>
                <a:spcPct val="115000"/>
              </a:lnSpc>
              <a:spcBef>
                <a:spcPts val="360"/>
              </a:spcBef>
              <a:spcAft>
                <a:spcPts val="0"/>
              </a:spcAft>
              <a:buSzPts val="1440"/>
              <a:buFont typeface="Lalezar"/>
              <a:buChar char="⚫"/>
              <a:defRPr sz="1800">
                <a:latin typeface="Lalezar"/>
                <a:ea typeface="Lalezar"/>
                <a:cs typeface="Lalezar"/>
                <a:sym typeface="Lalezar"/>
              </a:defRPr>
            </a:lvl4pPr>
            <a:lvl5pPr indent="-308610" lvl="4" marL="2286000" rtl="1" algn="r">
              <a:lnSpc>
                <a:spcPct val="115000"/>
              </a:lnSpc>
              <a:spcBef>
                <a:spcPts val="400"/>
              </a:spcBef>
              <a:spcAft>
                <a:spcPts val="0"/>
              </a:spcAft>
              <a:buSzPts val="1260"/>
              <a:buFont typeface="Lalezar"/>
              <a:buChar char="◉"/>
              <a:defRPr sz="1800">
                <a:latin typeface="Lalezar"/>
                <a:ea typeface="Lalezar"/>
                <a:cs typeface="Lalezar"/>
                <a:sym typeface="Lalezar"/>
              </a:defRPr>
            </a:lvl5pPr>
            <a:lvl6pPr indent="-320039" lvl="5" marL="2743200" rtl="1" algn="r">
              <a:lnSpc>
                <a:spcPct val="115000"/>
              </a:lnSpc>
              <a:spcBef>
                <a:spcPts val="400"/>
              </a:spcBef>
              <a:spcAft>
                <a:spcPts val="0"/>
              </a:spcAft>
              <a:buSzPts val="1440"/>
              <a:buChar char="⚫"/>
              <a:defRPr/>
            </a:lvl6pPr>
            <a:lvl7pPr indent="-320039" lvl="6" marL="3200400" rtl="1" algn="r">
              <a:lnSpc>
                <a:spcPct val="115000"/>
              </a:lnSpc>
              <a:spcBef>
                <a:spcPts val="360"/>
              </a:spcBef>
              <a:spcAft>
                <a:spcPts val="0"/>
              </a:spcAft>
              <a:buSzPts val="1440"/>
              <a:buChar char="◼"/>
              <a:defRPr/>
            </a:lvl7pPr>
            <a:lvl8pPr indent="-342900" lvl="7" marL="3657600" rtl="1" algn="r">
              <a:lnSpc>
                <a:spcPct val="115000"/>
              </a:lnSpc>
              <a:spcBef>
                <a:spcPts val="300"/>
              </a:spcBef>
              <a:spcAft>
                <a:spcPts val="0"/>
              </a:spcAft>
              <a:buSzPts val="1800"/>
              <a:buChar char="•"/>
              <a:defRPr/>
            </a:lvl8pPr>
            <a:lvl9pPr indent="-342900" lvl="8" marL="4114800" rtl="1" algn="r">
              <a:lnSpc>
                <a:spcPct val="115000"/>
              </a:lnSpc>
              <a:spcBef>
                <a:spcPts val="360"/>
              </a:spcBef>
              <a:spcAft>
                <a:spcPts val="0"/>
              </a:spcAft>
              <a:buSzPts val="1800"/>
              <a:buChar char="▪"/>
              <a:defRPr/>
            </a:lvl9pPr>
          </a:lstStyle>
          <a:p/>
        </p:txBody>
      </p:sp>
      <p:sp>
        <p:nvSpPr>
          <p:cNvPr id="37" name="Google Shape;37;p5"/>
          <p:cNvSpPr txBox="1"/>
          <p:nvPr>
            <p:ph idx="2" type="body"/>
          </p:nvPr>
        </p:nvSpPr>
        <p:spPr>
          <a:xfrm>
            <a:off x="4178808" y="1600200"/>
            <a:ext cx="3520440" cy="4525963"/>
          </a:xfrm>
          <a:prstGeom prst="rect">
            <a:avLst/>
          </a:prstGeom>
          <a:noFill/>
          <a:ln>
            <a:noFill/>
          </a:ln>
        </p:spPr>
        <p:txBody>
          <a:bodyPr anchorCtr="0" anchor="t" bIns="45700" lIns="91425" spcFirstLastPara="1" rIns="91425" wrap="square" tIns="45700">
            <a:noAutofit/>
          </a:bodyPr>
          <a:lstStyle>
            <a:lvl1pPr indent="-358394" lvl="0" marL="457200" rtl="1" algn="r">
              <a:lnSpc>
                <a:spcPct val="115000"/>
              </a:lnSpc>
              <a:spcBef>
                <a:spcPts val="600"/>
              </a:spcBef>
              <a:spcAft>
                <a:spcPts val="0"/>
              </a:spcAft>
              <a:buSzPts val="2044"/>
              <a:buFont typeface="Lalezar"/>
              <a:buChar char="⦿"/>
              <a:defRPr sz="2800">
                <a:latin typeface="Lalezar"/>
                <a:ea typeface="Lalezar"/>
                <a:cs typeface="Lalezar"/>
                <a:sym typeface="Lalezar"/>
              </a:defRPr>
            </a:lvl1pPr>
            <a:lvl2pPr indent="-350519" lvl="1" marL="914400" rtl="1" algn="r">
              <a:lnSpc>
                <a:spcPct val="115000"/>
              </a:lnSpc>
              <a:spcBef>
                <a:spcPts val="500"/>
              </a:spcBef>
              <a:spcAft>
                <a:spcPts val="0"/>
              </a:spcAft>
              <a:buSzPts val="1920"/>
              <a:buFont typeface="Lalezar"/>
              <a:buChar char="◼"/>
              <a:defRPr sz="2400">
                <a:latin typeface="Lalezar"/>
                <a:ea typeface="Lalezar"/>
                <a:cs typeface="Lalezar"/>
                <a:sym typeface="Lalezar"/>
              </a:defRPr>
            </a:lvl2pPr>
            <a:lvl3pPr indent="-304800" lvl="2" marL="1371600" rtl="1" algn="r">
              <a:lnSpc>
                <a:spcPct val="115000"/>
              </a:lnSpc>
              <a:spcBef>
                <a:spcPts val="400"/>
              </a:spcBef>
              <a:spcAft>
                <a:spcPts val="0"/>
              </a:spcAft>
              <a:buSzPts val="1200"/>
              <a:buFont typeface="Lalezar"/>
              <a:buChar char="🞆"/>
              <a:defRPr sz="2000">
                <a:latin typeface="Lalezar"/>
                <a:ea typeface="Lalezar"/>
                <a:cs typeface="Lalezar"/>
                <a:sym typeface="Lalezar"/>
              </a:defRPr>
            </a:lvl3pPr>
            <a:lvl4pPr indent="-320039" lvl="3" marL="1828800" rtl="1" algn="r">
              <a:lnSpc>
                <a:spcPct val="115000"/>
              </a:lnSpc>
              <a:spcBef>
                <a:spcPts val="360"/>
              </a:spcBef>
              <a:spcAft>
                <a:spcPts val="0"/>
              </a:spcAft>
              <a:buSzPts val="1440"/>
              <a:buFont typeface="Lalezar"/>
              <a:buChar char="⚫"/>
              <a:defRPr sz="1800">
                <a:latin typeface="Lalezar"/>
                <a:ea typeface="Lalezar"/>
                <a:cs typeface="Lalezar"/>
                <a:sym typeface="Lalezar"/>
              </a:defRPr>
            </a:lvl4pPr>
            <a:lvl5pPr indent="-308610" lvl="4" marL="2286000" rtl="1" algn="r">
              <a:lnSpc>
                <a:spcPct val="115000"/>
              </a:lnSpc>
              <a:spcBef>
                <a:spcPts val="400"/>
              </a:spcBef>
              <a:spcAft>
                <a:spcPts val="0"/>
              </a:spcAft>
              <a:buSzPts val="1260"/>
              <a:buChar char="◉"/>
              <a:defRPr sz="1800"/>
            </a:lvl5pPr>
            <a:lvl6pPr indent="-320039" lvl="5" marL="2743200" rtl="1" algn="r">
              <a:lnSpc>
                <a:spcPct val="115000"/>
              </a:lnSpc>
              <a:spcBef>
                <a:spcPts val="400"/>
              </a:spcBef>
              <a:spcAft>
                <a:spcPts val="0"/>
              </a:spcAft>
              <a:buSzPts val="1440"/>
              <a:buChar char="⚫"/>
              <a:defRPr/>
            </a:lvl6pPr>
            <a:lvl7pPr indent="-320039" lvl="6" marL="3200400" rtl="1" algn="r">
              <a:lnSpc>
                <a:spcPct val="115000"/>
              </a:lnSpc>
              <a:spcBef>
                <a:spcPts val="360"/>
              </a:spcBef>
              <a:spcAft>
                <a:spcPts val="0"/>
              </a:spcAft>
              <a:buSzPts val="1440"/>
              <a:buChar char="◼"/>
              <a:defRPr/>
            </a:lvl7pPr>
            <a:lvl8pPr indent="-342900" lvl="7" marL="3657600" rtl="1" algn="r">
              <a:lnSpc>
                <a:spcPct val="115000"/>
              </a:lnSpc>
              <a:spcBef>
                <a:spcPts val="300"/>
              </a:spcBef>
              <a:spcAft>
                <a:spcPts val="0"/>
              </a:spcAft>
              <a:buSzPts val="1800"/>
              <a:buChar char="•"/>
              <a:defRPr/>
            </a:lvl8pPr>
            <a:lvl9pPr indent="-342900" lvl="8" marL="4114800" rtl="1" algn="r">
              <a:lnSpc>
                <a:spcPct val="115000"/>
              </a:lnSpc>
              <a:spcBef>
                <a:spcPts val="360"/>
              </a:spcBef>
              <a:spcAft>
                <a:spcPts val="0"/>
              </a:spcAft>
              <a:buSzPts val="1800"/>
              <a:buChar char="▪"/>
              <a:defRPr/>
            </a:lvl9pPr>
          </a:lstStyle>
          <a:p/>
        </p:txBody>
      </p:sp>
      <p:sp>
        <p:nvSpPr>
          <p:cNvPr id="38" name="Google Shape;38;p5"/>
          <p:cNvSpPr txBox="1"/>
          <p:nvPr>
            <p:ph idx="10" type="dt"/>
          </p:nvPr>
        </p:nvSpPr>
        <p:spPr>
          <a:xfrm>
            <a:off x="4245936" y="6557946"/>
            <a:ext cx="2002464" cy="226902"/>
          </a:xfrm>
          <a:prstGeom prst="rect">
            <a:avLst/>
          </a:prstGeom>
          <a:noFill/>
          <a:ln>
            <a:noFill/>
          </a:ln>
        </p:spPr>
        <p:txBody>
          <a:bodyPr anchorCtr="0" anchor="b" bIns="0" lIns="91425" spcFirstLastPara="1" rIns="91425" wrap="square" tIns="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9" name="Google Shape;39;p5"/>
          <p:cNvSpPr txBox="1"/>
          <p:nvPr>
            <p:ph idx="11" type="ftr"/>
          </p:nvPr>
        </p:nvSpPr>
        <p:spPr>
          <a:xfrm>
            <a:off x="457200" y="6557946"/>
            <a:ext cx="3657600" cy="228600"/>
          </a:xfrm>
          <a:prstGeom prst="rect">
            <a:avLst/>
          </a:prstGeom>
          <a:noFill/>
          <a:ln>
            <a:noFill/>
          </a:ln>
        </p:spPr>
        <p:txBody>
          <a:bodyPr anchorCtr="0" anchor="b" bIns="0" lIns="91425" spcFirstLastPara="1" rIns="91425" wrap="square" tIns="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0" name="Google Shape;40;p5"/>
          <p:cNvSpPr txBox="1"/>
          <p:nvPr>
            <p:ph idx="12" type="sldNum"/>
          </p:nvPr>
        </p:nvSpPr>
        <p:spPr>
          <a:xfrm>
            <a:off x="6251448" y="6556248"/>
            <a:ext cx="588336" cy="228600"/>
          </a:xfrm>
          <a:prstGeom prst="rect">
            <a:avLst/>
          </a:prstGeom>
          <a:noFill/>
          <a:ln>
            <a:noFill/>
          </a:ln>
        </p:spPr>
        <p:txBody>
          <a:bodyPr anchorCtr="0" anchor="b" bIns="0" lIns="0" spcFirstLastPara="1" rIns="0" wrap="square" tIns="0">
            <a:noAutofit/>
          </a:bodyPr>
          <a:lstStyle>
            <a:lvl1pPr indent="0" lvl="0" marL="0" rtl="1" algn="r">
              <a:spcBef>
                <a:spcPts val="0"/>
              </a:spcBef>
              <a:buNone/>
              <a:defRPr>
                <a:solidFill>
                  <a:srgbClr val="B13F9A"/>
                </a:solidFill>
              </a:defRPr>
            </a:lvl1pPr>
            <a:lvl2pPr indent="0" lvl="1" marL="0" rtl="1" algn="r">
              <a:spcBef>
                <a:spcPts val="0"/>
              </a:spcBef>
              <a:buNone/>
              <a:defRPr>
                <a:solidFill>
                  <a:srgbClr val="B13F9A"/>
                </a:solidFill>
              </a:defRPr>
            </a:lvl2pPr>
            <a:lvl3pPr indent="0" lvl="2" marL="0" rtl="1" algn="r">
              <a:spcBef>
                <a:spcPts val="0"/>
              </a:spcBef>
              <a:buNone/>
              <a:defRPr>
                <a:solidFill>
                  <a:srgbClr val="B13F9A"/>
                </a:solidFill>
              </a:defRPr>
            </a:lvl3pPr>
            <a:lvl4pPr indent="0" lvl="3" marL="0" rtl="1" algn="r">
              <a:spcBef>
                <a:spcPts val="0"/>
              </a:spcBef>
              <a:buNone/>
              <a:defRPr>
                <a:solidFill>
                  <a:srgbClr val="B13F9A"/>
                </a:solidFill>
              </a:defRPr>
            </a:lvl4pPr>
            <a:lvl5pPr indent="0" lvl="4" marL="0" rtl="1" algn="r">
              <a:spcBef>
                <a:spcPts val="0"/>
              </a:spcBef>
              <a:buNone/>
              <a:defRPr>
                <a:solidFill>
                  <a:srgbClr val="B13F9A"/>
                </a:solidFill>
              </a:defRPr>
            </a:lvl5pPr>
            <a:lvl6pPr indent="0" lvl="5" marL="0" rtl="1" algn="r">
              <a:spcBef>
                <a:spcPts val="0"/>
              </a:spcBef>
              <a:buNone/>
              <a:defRPr>
                <a:solidFill>
                  <a:srgbClr val="B13F9A"/>
                </a:solidFill>
              </a:defRPr>
            </a:lvl6pPr>
            <a:lvl7pPr indent="0" lvl="6" marL="0" rtl="1" algn="r">
              <a:spcBef>
                <a:spcPts val="0"/>
              </a:spcBef>
              <a:buNone/>
              <a:defRPr>
                <a:solidFill>
                  <a:srgbClr val="B13F9A"/>
                </a:solidFill>
              </a:defRPr>
            </a:lvl7pPr>
            <a:lvl8pPr indent="0" lvl="7" marL="0" rtl="1" algn="r">
              <a:spcBef>
                <a:spcPts val="0"/>
              </a:spcBef>
              <a:buNone/>
              <a:defRPr>
                <a:solidFill>
                  <a:srgbClr val="B13F9A"/>
                </a:solidFill>
              </a:defRPr>
            </a:lvl8pPr>
            <a:lvl9pPr indent="0" lvl="8" marL="0" rtl="1" algn="r">
              <a:spcBef>
                <a:spcPts val="0"/>
              </a:spcBef>
              <a:buNone/>
              <a:defRPr>
                <a:solidFill>
                  <a:srgbClr val="B13F9A"/>
                </a:solidFill>
              </a:defRPr>
            </a:lvl9pPr>
          </a:lstStyle>
          <a:p>
            <a:pPr indent="0" lvl="0" marL="0" rtl="1" algn="r">
              <a:spcBef>
                <a:spcPts val="0"/>
              </a:spcBef>
              <a:spcAft>
                <a:spcPts val="0"/>
              </a:spcAft>
              <a:buNone/>
            </a:pPr>
            <a:fld id="{00000000-1234-1234-1234-123412341234}" type="slidenum">
              <a:rPr lang="fa-I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lt1"/>
        </a:solidFill>
      </p:bgPr>
    </p:bg>
    <p:spTree>
      <p:nvGrpSpPr>
        <p:cNvPr id="41" name="Shape 41"/>
        <p:cNvGrpSpPr/>
        <p:nvPr/>
      </p:nvGrpSpPr>
      <p:grpSpPr>
        <a:xfrm>
          <a:off x="0" y="0"/>
          <a:ext cx="0" cy="0"/>
          <a:chOff x="0" y="0"/>
          <a:chExt cx="0" cy="0"/>
        </a:xfrm>
      </p:grpSpPr>
      <p:sp>
        <p:nvSpPr>
          <p:cNvPr id="42" name="Google Shape;42;p6"/>
          <p:cNvSpPr txBox="1"/>
          <p:nvPr>
            <p:ph type="title"/>
          </p:nvPr>
        </p:nvSpPr>
        <p:spPr>
          <a:xfrm>
            <a:off x="1066800" y="2821837"/>
            <a:ext cx="6255488" cy="1362075"/>
          </a:xfrm>
          <a:prstGeom prst="rect">
            <a:avLst/>
          </a:prstGeom>
          <a:noFill/>
          <a:ln>
            <a:noFill/>
          </a:ln>
        </p:spPr>
        <p:txBody>
          <a:bodyPr anchorCtr="0" anchor="t" bIns="0" lIns="45700" spcFirstLastPara="1" rIns="45700" wrap="square" tIns="0">
            <a:noAutofit/>
          </a:bodyPr>
          <a:lstStyle>
            <a:lvl1pPr lvl="0" rtl="1" algn="r">
              <a:spcBef>
                <a:spcPts val="0"/>
              </a:spcBef>
              <a:spcAft>
                <a:spcPts val="0"/>
              </a:spcAft>
              <a:buClr>
                <a:srgbClr val="FEF7F0"/>
              </a:buClr>
              <a:buSzPts val="4200"/>
              <a:buFont typeface="Rockwell"/>
              <a:buNone/>
              <a:defRPr b="1" sz="4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
          <p:cNvSpPr txBox="1"/>
          <p:nvPr>
            <p:ph idx="1" type="body"/>
          </p:nvPr>
        </p:nvSpPr>
        <p:spPr>
          <a:xfrm>
            <a:off x="1066800" y="1905000"/>
            <a:ext cx="6255488" cy="743507"/>
          </a:xfrm>
          <a:prstGeom prst="rect">
            <a:avLst/>
          </a:prstGeom>
          <a:noFill/>
          <a:ln>
            <a:noFill/>
          </a:ln>
        </p:spPr>
        <p:txBody>
          <a:bodyPr anchorCtr="0" anchor="b" bIns="45700" lIns="91425" spcFirstLastPara="1" rIns="91425" wrap="square" tIns="45700">
            <a:noAutofit/>
          </a:bodyPr>
          <a:lstStyle>
            <a:lvl1pPr indent="-228600" lvl="0" marL="457200" rtl="1" algn="r">
              <a:spcBef>
                <a:spcPts val="600"/>
              </a:spcBef>
              <a:spcAft>
                <a:spcPts val="0"/>
              </a:spcAft>
              <a:buSzPts val="1460"/>
              <a:buNone/>
              <a:defRPr sz="2000">
                <a:solidFill>
                  <a:schemeClr val="dk1"/>
                </a:solidFill>
              </a:defRPr>
            </a:lvl1pPr>
            <a:lvl2pPr indent="-228600" lvl="1" marL="914400" rtl="1" algn="r">
              <a:spcBef>
                <a:spcPts val="500"/>
              </a:spcBef>
              <a:spcAft>
                <a:spcPts val="0"/>
              </a:spcAft>
              <a:buSzPts val="1440"/>
              <a:buNone/>
              <a:defRPr sz="1800">
                <a:solidFill>
                  <a:srgbClr val="888888"/>
                </a:solidFill>
              </a:defRPr>
            </a:lvl2pPr>
            <a:lvl3pPr indent="-228600" lvl="2" marL="1371600" rtl="1" algn="r">
              <a:spcBef>
                <a:spcPts val="400"/>
              </a:spcBef>
              <a:spcAft>
                <a:spcPts val="0"/>
              </a:spcAft>
              <a:buSzPts val="960"/>
              <a:buNone/>
              <a:defRPr sz="1600">
                <a:solidFill>
                  <a:srgbClr val="888888"/>
                </a:solidFill>
              </a:defRPr>
            </a:lvl3pPr>
            <a:lvl4pPr indent="-228600" lvl="3" marL="1828800" rtl="1" algn="r">
              <a:spcBef>
                <a:spcPts val="280"/>
              </a:spcBef>
              <a:spcAft>
                <a:spcPts val="0"/>
              </a:spcAft>
              <a:buSzPts val="1120"/>
              <a:buNone/>
              <a:defRPr sz="1400">
                <a:solidFill>
                  <a:srgbClr val="888888"/>
                </a:solidFill>
              </a:defRPr>
            </a:lvl4pPr>
            <a:lvl5pPr indent="-228600" lvl="4" marL="2286000" rtl="1" algn="r">
              <a:spcBef>
                <a:spcPts val="400"/>
              </a:spcBef>
              <a:spcAft>
                <a:spcPts val="0"/>
              </a:spcAft>
              <a:buSzPts val="980"/>
              <a:buNone/>
              <a:defRPr sz="1400">
                <a:solidFill>
                  <a:srgbClr val="888888"/>
                </a:solidFill>
              </a:defRPr>
            </a:lvl5pPr>
            <a:lvl6pPr indent="-320039" lvl="5" marL="2743200" rtl="1" algn="r">
              <a:spcBef>
                <a:spcPts val="400"/>
              </a:spcBef>
              <a:spcAft>
                <a:spcPts val="0"/>
              </a:spcAft>
              <a:buSzPts val="1440"/>
              <a:buChar char="⚫"/>
              <a:defRPr/>
            </a:lvl6pPr>
            <a:lvl7pPr indent="-320039" lvl="6" marL="3200400" rtl="1" algn="r">
              <a:spcBef>
                <a:spcPts val="360"/>
              </a:spcBef>
              <a:spcAft>
                <a:spcPts val="0"/>
              </a:spcAft>
              <a:buSzPts val="1440"/>
              <a:buChar char="◼"/>
              <a:defRPr/>
            </a:lvl7pPr>
            <a:lvl8pPr indent="-342900" lvl="7" marL="3657600" rtl="1" algn="r">
              <a:spcBef>
                <a:spcPts val="30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44" name="Google Shape;44;p6"/>
          <p:cNvSpPr txBox="1"/>
          <p:nvPr>
            <p:ph idx="10" type="dt"/>
          </p:nvPr>
        </p:nvSpPr>
        <p:spPr>
          <a:xfrm>
            <a:off x="4724238" y="6556810"/>
            <a:ext cx="2002464" cy="226902"/>
          </a:xfrm>
          <a:prstGeom prst="rect">
            <a:avLst/>
          </a:prstGeom>
          <a:noFill/>
          <a:ln>
            <a:noFill/>
          </a:ln>
        </p:spPr>
        <p:txBody>
          <a:bodyPr anchorCtr="0" anchor="b" bIns="0" lIns="91425" spcFirstLastPara="1" rIns="91425" wrap="square" tIns="0">
            <a:noAutofit/>
          </a:bodyPr>
          <a:lstStyle>
            <a:lvl1pPr lvl="0" rtl="1" algn="l">
              <a:spcBef>
                <a:spcPts val="0"/>
              </a:spcBef>
              <a:spcAft>
                <a:spcPts val="0"/>
              </a:spcAft>
              <a:buSzPts val="1400"/>
              <a:buNone/>
              <a:defRPr>
                <a:solidFill>
                  <a:schemeClr val="dk2"/>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5" name="Google Shape;45;p6"/>
          <p:cNvSpPr txBox="1"/>
          <p:nvPr>
            <p:ph idx="11" type="ftr"/>
          </p:nvPr>
        </p:nvSpPr>
        <p:spPr>
          <a:xfrm>
            <a:off x="1735358" y="6556810"/>
            <a:ext cx="2895600" cy="228600"/>
          </a:xfrm>
          <a:prstGeom prst="rect">
            <a:avLst/>
          </a:prstGeom>
          <a:noFill/>
          <a:ln>
            <a:noFill/>
          </a:ln>
        </p:spPr>
        <p:txBody>
          <a:bodyPr anchorCtr="0" anchor="b" bIns="0" lIns="91425" spcFirstLastPara="1" rIns="91425" wrap="square" tIns="0">
            <a:noAutofit/>
          </a:bodyPr>
          <a:lstStyle>
            <a:lvl1pPr lvl="0" rtl="1" algn="r">
              <a:spcBef>
                <a:spcPts val="0"/>
              </a:spcBef>
              <a:spcAft>
                <a:spcPts val="0"/>
              </a:spcAft>
              <a:buSzPts val="1400"/>
              <a:buNone/>
              <a:defRPr>
                <a:solidFill>
                  <a:schemeClr val="dk2"/>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6" name="Google Shape;46;p6"/>
          <p:cNvSpPr txBox="1"/>
          <p:nvPr>
            <p:ph idx="12" type="sldNum"/>
          </p:nvPr>
        </p:nvSpPr>
        <p:spPr>
          <a:xfrm>
            <a:off x="6733952" y="6555112"/>
            <a:ext cx="588336" cy="228600"/>
          </a:xfrm>
          <a:prstGeom prst="rect">
            <a:avLst/>
          </a:prstGeom>
          <a:noFill/>
          <a:ln>
            <a:noFill/>
          </a:ln>
        </p:spPr>
        <p:txBody>
          <a:bodyPr anchorCtr="0" anchor="b" bIns="0" lIns="0" spcFirstLastPara="1" rIns="0" wrap="square" tIns="0">
            <a:noAutofit/>
          </a:bodyPr>
          <a:lstStyle>
            <a:lvl1pPr indent="0" lvl="0" marL="0" rtl="1" algn="r">
              <a:spcBef>
                <a:spcPts val="0"/>
              </a:spcBef>
              <a:buNone/>
              <a:defRPr>
                <a:solidFill>
                  <a:srgbClr val="B13F9A"/>
                </a:solidFill>
              </a:defRPr>
            </a:lvl1pPr>
            <a:lvl2pPr indent="0" lvl="1" marL="0" rtl="1" algn="r">
              <a:spcBef>
                <a:spcPts val="0"/>
              </a:spcBef>
              <a:buNone/>
              <a:defRPr>
                <a:solidFill>
                  <a:srgbClr val="B13F9A"/>
                </a:solidFill>
              </a:defRPr>
            </a:lvl2pPr>
            <a:lvl3pPr indent="0" lvl="2" marL="0" rtl="1" algn="r">
              <a:spcBef>
                <a:spcPts val="0"/>
              </a:spcBef>
              <a:buNone/>
              <a:defRPr>
                <a:solidFill>
                  <a:srgbClr val="B13F9A"/>
                </a:solidFill>
              </a:defRPr>
            </a:lvl3pPr>
            <a:lvl4pPr indent="0" lvl="3" marL="0" rtl="1" algn="r">
              <a:spcBef>
                <a:spcPts val="0"/>
              </a:spcBef>
              <a:buNone/>
              <a:defRPr>
                <a:solidFill>
                  <a:srgbClr val="B13F9A"/>
                </a:solidFill>
              </a:defRPr>
            </a:lvl4pPr>
            <a:lvl5pPr indent="0" lvl="4" marL="0" rtl="1" algn="r">
              <a:spcBef>
                <a:spcPts val="0"/>
              </a:spcBef>
              <a:buNone/>
              <a:defRPr>
                <a:solidFill>
                  <a:srgbClr val="B13F9A"/>
                </a:solidFill>
              </a:defRPr>
            </a:lvl5pPr>
            <a:lvl6pPr indent="0" lvl="5" marL="0" rtl="1" algn="r">
              <a:spcBef>
                <a:spcPts val="0"/>
              </a:spcBef>
              <a:buNone/>
              <a:defRPr>
                <a:solidFill>
                  <a:srgbClr val="B13F9A"/>
                </a:solidFill>
              </a:defRPr>
            </a:lvl6pPr>
            <a:lvl7pPr indent="0" lvl="6" marL="0" rtl="1" algn="r">
              <a:spcBef>
                <a:spcPts val="0"/>
              </a:spcBef>
              <a:buNone/>
              <a:defRPr>
                <a:solidFill>
                  <a:srgbClr val="B13F9A"/>
                </a:solidFill>
              </a:defRPr>
            </a:lvl7pPr>
            <a:lvl8pPr indent="0" lvl="7" marL="0" rtl="1" algn="r">
              <a:spcBef>
                <a:spcPts val="0"/>
              </a:spcBef>
              <a:buNone/>
              <a:defRPr>
                <a:solidFill>
                  <a:srgbClr val="B13F9A"/>
                </a:solidFill>
              </a:defRPr>
            </a:lvl8pPr>
            <a:lvl9pPr indent="0" lvl="8" marL="0" rtl="1" algn="r">
              <a:spcBef>
                <a:spcPts val="0"/>
              </a:spcBef>
              <a:buNone/>
              <a:defRPr>
                <a:solidFill>
                  <a:srgbClr val="B13F9A"/>
                </a:solidFill>
              </a:defRPr>
            </a:lvl9pPr>
          </a:lstStyle>
          <a:p>
            <a:pPr indent="0" lvl="0" marL="0" rtl="1" algn="r">
              <a:spcBef>
                <a:spcPts val="0"/>
              </a:spcBef>
              <a:spcAft>
                <a:spcPts val="0"/>
              </a:spcAft>
              <a:buNone/>
            </a:pPr>
            <a:fld id="{00000000-1234-1234-1234-123412341234}" type="slidenum">
              <a:rPr lang="fa-I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7"/>
          <p:cNvSpPr txBox="1"/>
          <p:nvPr>
            <p:ph type="title"/>
          </p:nvPr>
        </p:nvSpPr>
        <p:spPr>
          <a:xfrm>
            <a:off x="457200" y="320040"/>
            <a:ext cx="7242048" cy="1143000"/>
          </a:xfrm>
          <a:prstGeom prst="rect">
            <a:avLst/>
          </a:prstGeom>
          <a:noFill/>
          <a:ln>
            <a:noFill/>
          </a:ln>
        </p:spPr>
        <p:txBody>
          <a:bodyPr anchorCtr="0" anchor="b" bIns="0" lIns="45700" spcFirstLastPara="1" rIns="45700" wrap="square" tIns="0">
            <a:noAutofit/>
          </a:bodyPr>
          <a:lstStyle>
            <a:lvl1pPr lvl="0" rtl="1" algn="l">
              <a:spcBef>
                <a:spcPts val="0"/>
              </a:spcBef>
              <a:spcAft>
                <a:spcPts val="0"/>
              </a:spcAft>
              <a:buClr>
                <a:srgbClr val="FEF7F0"/>
              </a:buClr>
              <a:buSzPts val="3800"/>
              <a:buFont typeface="Rockwel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7"/>
          <p:cNvSpPr txBox="1"/>
          <p:nvPr>
            <p:ph idx="1" type="body"/>
          </p:nvPr>
        </p:nvSpPr>
        <p:spPr>
          <a:xfrm>
            <a:off x="457200" y="5867400"/>
            <a:ext cx="3520440" cy="457200"/>
          </a:xfrm>
          <a:prstGeom prst="rect">
            <a:avLst/>
          </a:prstGeom>
          <a:noFill/>
          <a:ln cap="flat" cmpd="sng" w="12700">
            <a:solidFill>
              <a:schemeClr val="dk2"/>
            </a:solidFill>
            <a:prstDash val="solid"/>
            <a:round/>
            <a:headEnd len="sm" w="sm" type="none"/>
            <a:tailEnd len="sm" w="sm" type="none"/>
          </a:ln>
        </p:spPr>
        <p:txBody>
          <a:bodyPr anchorCtr="0" anchor="ctr" bIns="45700" lIns="91425" spcFirstLastPara="1" rIns="91425" wrap="square" tIns="45700">
            <a:noAutofit/>
          </a:bodyPr>
          <a:lstStyle>
            <a:lvl1pPr indent="-228600" lvl="0" marL="457200" rtl="1" algn="ctr">
              <a:spcBef>
                <a:spcPts val="600"/>
              </a:spcBef>
              <a:spcAft>
                <a:spcPts val="0"/>
              </a:spcAft>
              <a:buSzPts val="1314"/>
              <a:buNone/>
              <a:defRPr b="1" sz="1800">
                <a:solidFill>
                  <a:schemeClr val="dk2"/>
                </a:solidFill>
                <a:latin typeface="Rockwell"/>
                <a:ea typeface="Rockwell"/>
                <a:cs typeface="Rockwell"/>
                <a:sym typeface="Rockwell"/>
              </a:defRPr>
            </a:lvl1pPr>
            <a:lvl2pPr indent="-228600" lvl="1" marL="914400" rtl="1" algn="r">
              <a:spcBef>
                <a:spcPts val="500"/>
              </a:spcBef>
              <a:spcAft>
                <a:spcPts val="0"/>
              </a:spcAft>
              <a:buSzPts val="1600"/>
              <a:buNone/>
              <a:defRPr b="1" sz="2000">
                <a:solidFill>
                  <a:schemeClr val="lt1"/>
                </a:solidFill>
                <a:latin typeface="Rockwell"/>
                <a:ea typeface="Rockwell"/>
                <a:cs typeface="Rockwell"/>
                <a:sym typeface="Rockwell"/>
              </a:defRPr>
            </a:lvl2pPr>
            <a:lvl3pPr indent="-228600" lvl="2" marL="1371600" rtl="1" algn="r">
              <a:spcBef>
                <a:spcPts val="400"/>
              </a:spcBef>
              <a:spcAft>
                <a:spcPts val="0"/>
              </a:spcAft>
              <a:buSzPts val="1080"/>
              <a:buNone/>
              <a:defRPr b="1" sz="1800">
                <a:solidFill>
                  <a:schemeClr val="lt1"/>
                </a:solidFill>
                <a:latin typeface="Rockwell"/>
                <a:ea typeface="Rockwell"/>
                <a:cs typeface="Rockwell"/>
                <a:sym typeface="Rockwell"/>
              </a:defRPr>
            </a:lvl3pPr>
            <a:lvl4pPr indent="-228600" lvl="3" marL="1828800" rtl="1" algn="r">
              <a:spcBef>
                <a:spcPts val="320"/>
              </a:spcBef>
              <a:spcAft>
                <a:spcPts val="0"/>
              </a:spcAft>
              <a:buSzPts val="1280"/>
              <a:buNone/>
              <a:defRPr b="1" sz="1600">
                <a:solidFill>
                  <a:schemeClr val="lt1"/>
                </a:solidFill>
                <a:latin typeface="Rockwell"/>
                <a:ea typeface="Rockwell"/>
                <a:cs typeface="Rockwell"/>
                <a:sym typeface="Rockwell"/>
              </a:defRPr>
            </a:lvl4pPr>
            <a:lvl5pPr indent="-228600" lvl="4" marL="2286000" rtl="1" algn="r">
              <a:spcBef>
                <a:spcPts val="400"/>
              </a:spcBef>
              <a:spcAft>
                <a:spcPts val="0"/>
              </a:spcAft>
              <a:buSzPts val="1120"/>
              <a:buNone/>
              <a:defRPr b="1" sz="1600">
                <a:solidFill>
                  <a:schemeClr val="lt1"/>
                </a:solidFill>
                <a:latin typeface="Rockwell"/>
                <a:ea typeface="Rockwell"/>
                <a:cs typeface="Rockwell"/>
                <a:sym typeface="Rockwell"/>
              </a:defRPr>
            </a:lvl5pPr>
            <a:lvl6pPr indent="-320039" lvl="5" marL="2743200" rtl="1" algn="r">
              <a:spcBef>
                <a:spcPts val="400"/>
              </a:spcBef>
              <a:spcAft>
                <a:spcPts val="0"/>
              </a:spcAft>
              <a:buSzPts val="1440"/>
              <a:buChar char="⚫"/>
              <a:defRPr/>
            </a:lvl6pPr>
            <a:lvl7pPr indent="-320039" lvl="6" marL="3200400" rtl="1" algn="r">
              <a:spcBef>
                <a:spcPts val="360"/>
              </a:spcBef>
              <a:spcAft>
                <a:spcPts val="0"/>
              </a:spcAft>
              <a:buSzPts val="1440"/>
              <a:buChar char="◼"/>
              <a:defRPr/>
            </a:lvl7pPr>
            <a:lvl8pPr indent="-342900" lvl="7" marL="3657600" rtl="1" algn="r">
              <a:spcBef>
                <a:spcPts val="30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50" name="Google Shape;50;p7"/>
          <p:cNvSpPr txBox="1"/>
          <p:nvPr>
            <p:ph idx="2" type="body"/>
          </p:nvPr>
        </p:nvSpPr>
        <p:spPr>
          <a:xfrm>
            <a:off x="4178808" y="5867400"/>
            <a:ext cx="3520440" cy="457200"/>
          </a:xfrm>
          <a:prstGeom prst="rect">
            <a:avLst/>
          </a:prstGeom>
          <a:noFill/>
          <a:ln cap="flat" cmpd="sng" w="12700">
            <a:solidFill>
              <a:schemeClr val="dk2"/>
            </a:solidFill>
            <a:prstDash val="solid"/>
            <a:round/>
            <a:headEnd len="sm" w="sm" type="none"/>
            <a:tailEnd len="sm" w="sm" type="none"/>
          </a:ln>
        </p:spPr>
        <p:txBody>
          <a:bodyPr anchorCtr="0" anchor="ctr" bIns="45700" lIns="91425" spcFirstLastPara="1" rIns="91425" wrap="square" tIns="45700">
            <a:noAutofit/>
          </a:bodyPr>
          <a:lstStyle>
            <a:lvl1pPr indent="-228600" lvl="0" marL="457200" rtl="1" algn="ctr">
              <a:spcBef>
                <a:spcPts val="600"/>
              </a:spcBef>
              <a:spcAft>
                <a:spcPts val="0"/>
              </a:spcAft>
              <a:buSzPts val="1314"/>
              <a:buNone/>
              <a:defRPr b="1" sz="1800">
                <a:solidFill>
                  <a:schemeClr val="dk2"/>
                </a:solidFill>
                <a:latin typeface="Rockwell"/>
                <a:ea typeface="Rockwell"/>
                <a:cs typeface="Rockwell"/>
                <a:sym typeface="Rockwell"/>
              </a:defRPr>
            </a:lvl1pPr>
            <a:lvl2pPr indent="-228600" lvl="1" marL="914400" rtl="1" algn="r">
              <a:spcBef>
                <a:spcPts val="500"/>
              </a:spcBef>
              <a:spcAft>
                <a:spcPts val="0"/>
              </a:spcAft>
              <a:buSzPts val="1600"/>
              <a:buNone/>
              <a:defRPr b="1" sz="2000">
                <a:solidFill>
                  <a:schemeClr val="lt1"/>
                </a:solidFill>
                <a:latin typeface="Rockwell"/>
                <a:ea typeface="Rockwell"/>
                <a:cs typeface="Rockwell"/>
                <a:sym typeface="Rockwell"/>
              </a:defRPr>
            </a:lvl2pPr>
            <a:lvl3pPr indent="-228600" lvl="2" marL="1371600" rtl="1" algn="r">
              <a:spcBef>
                <a:spcPts val="400"/>
              </a:spcBef>
              <a:spcAft>
                <a:spcPts val="0"/>
              </a:spcAft>
              <a:buSzPts val="1080"/>
              <a:buNone/>
              <a:defRPr b="1" sz="1800">
                <a:solidFill>
                  <a:schemeClr val="lt1"/>
                </a:solidFill>
                <a:latin typeface="Rockwell"/>
                <a:ea typeface="Rockwell"/>
                <a:cs typeface="Rockwell"/>
                <a:sym typeface="Rockwell"/>
              </a:defRPr>
            </a:lvl3pPr>
            <a:lvl4pPr indent="-228600" lvl="3" marL="1828800" rtl="1" algn="r">
              <a:spcBef>
                <a:spcPts val="320"/>
              </a:spcBef>
              <a:spcAft>
                <a:spcPts val="0"/>
              </a:spcAft>
              <a:buSzPts val="1280"/>
              <a:buNone/>
              <a:defRPr b="1" sz="1600">
                <a:solidFill>
                  <a:schemeClr val="lt1"/>
                </a:solidFill>
                <a:latin typeface="Rockwell"/>
                <a:ea typeface="Rockwell"/>
                <a:cs typeface="Rockwell"/>
                <a:sym typeface="Rockwell"/>
              </a:defRPr>
            </a:lvl4pPr>
            <a:lvl5pPr indent="-228600" lvl="4" marL="2286000" rtl="1" algn="r">
              <a:spcBef>
                <a:spcPts val="400"/>
              </a:spcBef>
              <a:spcAft>
                <a:spcPts val="0"/>
              </a:spcAft>
              <a:buSzPts val="1120"/>
              <a:buNone/>
              <a:defRPr b="1" sz="1600">
                <a:solidFill>
                  <a:schemeClr val="lt1"/>
                </a:solidFill>
                <a:latin typeface="Rockwell"/>
                <a:ea typeface="Rockwell"/>
                <a:cs typeface="Rockwell"/>
                <a:sym typeface="Rockwell"/>
              </a:defRPr>
            </a:lvl5pPr>
            <a:lvl6pPr indent="-320039" lvl="5" marL="2743200" rtl="1" algn="r">
              <a:spcBef>
                <a:spcPts val="400"/>
              </a:spcBef>
              <a:spcAft>
                <a:spcPts val="0"/>
              </a:spcAft>
              <a:buSzPts val="1440"/>
              <a:buChar char="⚫"/>
              <a:defRPr/>
            </a:lvl6pPr>
            <a:lvl7pPr indent="-320039" lvl="6" marL="3200400" rtl="1" algn="r">
              <a:spcBef>
                <a:spcPts val="360"/>
              </a:spcBef>
              <a:spcAft>
                <a:spcPts val="0"/>
              </a:spcAft>
              <a:buSzPts val="1440"/>
              <a:buChar char="◼"/>
              <a:defRPr/>
            </a:lvl7pPr>
            <a:lvl8pPr indent="-342900" lvl="7" marL="3657600" rtl="1" algn="r">
              <a:spcBef>
                <a:spcPts val="30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51" name="Google Shape;51;p7"/>
          <p:cNvSpPr txBox="1"/>
          <p:nvPr>
            <p:ph idx="3" type="body"/>
          </p:nvPr>
        </p:nvSpPr>
        <p:spPr>
          <a:xfrm>
            <a:off x="457200" y="1711840"/>
            <a:ext cx="3520440" cy="4114800"/>
          </a:xfrm>
          <a:prstGeom prst="rect">
            <a:avLst/>
          </a:prstGeom>
          <a:noFill/>
          <a:ln>
            <a:noFill/>
          </a:ln>
        </p:spPr>
        <p:txBody>
          <a:bodyPr anchorCtr="0" anchor="t" bIns="45700" lIns="91425" spcFirstLastPara="1" rIns="91425" wrap="square" tIns="45700">
            <a:noAutofit/>
          </a:bodyPr>
          <a:lstStyle>
            <a:lvl1pPr indent="-339852" lvl="0" marL="457200" rtl="1" algn="r">
              <a:spcBef>
                <a:spcPts val="600"/>
              </a:spcBef>
              <a:spcAft>
                <a:spcPts val="0"/>
              </a:spcAft>
              <a:buSzPts val="1752"/>
              <a:buChar char="⦿"/>
              <a:defRPr sz="2400"/>
            </a:lvl1pPr>
            <a:lvl2pPr indent="-330200" lvl="1" marL="914400" rtl="1" algn="r">
              <a:spcBef>
                <a:spcPts val="500"/>
              </a:spcBef>
              <a:spcAft>
                <a:spcPts val="0"/>
              </a:spcAft>
              <a:buSzPts val="1600"/>
              <a:buChar char="◼"/>
              <a:defRPr sz="2000"/>
            </a:lvl2pPr>
            <a:lvl3pPr indent="-297180" lvl="2" marL="1371600" rtl="1" algn="r">
              <a:spcBef>
                <a:spcPts val="400"/>
              </a:spcBef>
              <a:spcAft>
                <a:spcPts val="0"/>
              </a:spcAft>
              <a:buSzPts val="1080"/>
              <a:buChar char="🞆"/>
              <a:defRPr sz="1800"/>
            </a:lvl3pPr>
            <a:lvl4pPr indent="-309880" lvl="3" marL="1828800" rtl="1" algn="r">
              <a:spcBef>
                <a:spcPts val="320"/>
              </a:spcBef>
              <a:spcAft>
                <a:spcPts val="0"/>
              </a:spcAft>
              <a:buSzPts val="1280"/>
              <a:buChar char="⚫"/>
              <a:defRPr sz="1600"/>
            </a:lvl4pPr>
            <a:lvl5pPr indent="-299720" lvl="4" marL="2286000" rtl="1" algn="r">
              <a:spcBef>
                <a:spcPts val="400"/>
              </a:spcBef>
              <a:spcAft>
                <a:spcPts val="0"/>
              </a:spcAft>
              <a:buSzPts val="1120"/>
              <a:buChar char="◉"/>
              <a:defRPr sz="1600"/>
            </a:lvl5pPr>
            <a:lvl6pPr indent="-320039" lvl="5" marL="2743200" rtl="1" algn="r">
              <a:spcBef>
                <a:spcPts val="400"/>
              </a:spcBef>
              <a:spcAft>
                <a:spcPts val="0"/>
              </a:spcAft>
              <a:buSzPts val="1440"/>
              <a:buChar char="⚫"/>
              <a:defRPr/>
            </a:lvl6pPr>
            <a:lvl7pPr indent="-320039" lvl="6" marL="3200400" rtl="1" algn="r">
              <a:spcBef>
                <a:spcPts val="360"/>
              </a:spcBef>
              <a:spcAft>
                <a:spcPts val="0"/>
              </a:spcAft>
              <a:buSzPts val="1440"/>
              <a:buChar char="◼"/>
              <a:defRPr/>
            </a:lvl7pPr>
            <a:lvl8pPr indent="-342900" lvl="7" marL="3657600" rtl="1" algn="r">
              <a:spcBef>
                <a:spcPts val="30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52" name="Google Shape;52;p7"/>
          <p:cNvSpPr txBox="1"/>
          <p:nvPr>
            <p:ph idx="4" type="body"/>
          </p:nvPr>
        </p:nvSpPr>
        <p:spPr>
          <a:xfrm>
            <a:off x="4178808" y="1711840"/>
            <a:ext cx="3520440" cy="4114800"/>
          </a:xfrm>
          <a:prstGeom prst="rect">
            <a:avLst/>
          </a:prstGeom>
          <a:noFill/>
          <a:ln>
            <a:noFill/>
          </a:ln>
        </p:spPr>
        <p:txBody>
          <a:bodyPr anchorCtr="0" anchor="t" bIns="45700" lIns="91425" spcFirstLastPara="1" rIns="91425" wrap="square" tIns="45700">
            <a:noAutofit/>
          </a:bodyPr>
          <a:lstStyle>
            <a:lvl1pPr indent="-339852" lvl="0" marL="457200" rtl="1" algn="r">
              <a:spcBef>
                <a:spcPts val="600"/>
              </a:spcBef>
              <a:spcAft>
                <a:spcPts val="0"/>
              </a:spcAft>
              <a:buSzPts val="1752"/>
              <a:buChar char="⦿"/>
              <a:defRPr sz="2400"/>
            </a:lvl1pPr>
            <a:lvl2pPr indent="-330200" lvl="1" marL="914400" rtl="1" algn="r">
              <a:spcBef>
                <a:spcPts val="500"/>
              </a:spcBef>
              <a:spcAft>
                <a:spcPts val="0"/>
              </a:spcAft>
              <a:buSzPts val="1600"/>
              <a:buChar char="◼"/>
              <a:defRPr sz="2000"/>
            </a:lvl2pPr>
            <a:lvl3pPr indent="-297180" lvl="2" marL="1371600" rtl="1" algn="r">
              <a:spcBef>
                <a:spcPts val="400"/>
              </a:spcBef>
              <a:spcAft>
                <a:spcPts val="0"/>
              </a:spcAft>
              <a:buSzPts val="1080"/>
              <a:buChar char="🞆"/>
              <a:defRPr sz="1800"/>
            </a:lvl3pPr>
            <a:lvl4pPr indent="-309880" lvl="3" marL="1828800" rtl="1" algn="r">
              <a:spcBef>
                <a:spcPts val="320"/>
              </a:spcBef>
              <a:spcAft>
                <a:spcPts val="0"/>
              </a:spcAft>
              <a:buSzPts val="1280"/>
              <a:buChar char="⚫"/>
              <a:defRPr sz="1600"/>
            </a:lvl4pPr>
            <a:lvl5pPr indent="-299720" lvl="4" marL="2286000" rtl="1" algn="r">
              <a:spcBef>
                <a:spcPts val="400"/>
              </a:spcBef>
              <a:spcAft>
                <a:spcPts val="0"/>
              </a:spcAft>
              <a:buSzPts val="1120"/>
              <a:buChar char="◉"/>
              <a:defRPr sz="1600"/>
            </a:lvl5pPr>
            <a:lvl6pPr indent="-320039" lvl="5" marL="2743200" rtl="1" algn="r">
              <a:spcBef>
                <a:spcPts val="400"/>
              </a:spcBef>
              <a:spcAft>
                <a:spcPts val="0"/>
              </a:spcAft>
              <a:buSzPts val="1440"/>
              <a:buChar char="⚫"/>
              <a:defRPr/>
            </a:lvl6pPr>
            <a:lvl7pPr indent="-320039" lvl="6" marL="3200400" rtl="1" algn="r">
              <a:spcBef>
                <a:spcPts val="360"/>
              </a:spcBef>
              <a:spcAft>
                <a:spcPts val="0"/>
              </a:spcAft>
              <a:buSzPts val="1440"/>
              <a:buChar char="◼"/>
              <a:defRPr/>
            </a:lvl7pPr>
            <a:lvl8pPr indent="-342900" lvl="7" marL="3657600" rtl="1" algn="r">
              <a:spcBef>
                <a:spcPts val="30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53" name="Google Shape;53;p7"/>
          <p:cNvSpPr txBox="1"/>
          <p:nvPr>
            <p:ph idx="10" type="dt"/>
          </p:nvPr>
        </p:nvSpPr>
        <p:spPr>
          <a:xfrm>
            <a:off x="4245936" y="6557946"/>
            <a:ext cx="2002464" cy="226902"/>
          </a:xfrm>
          <a:prstGeom prst="rect">
            <a:avLst/>
          </a:prstGeom>
          <a:noFill/>
          <a:ln>
            <a:noFill/>
          </a:ln>
        </p:spPr>
        <p:txBody>
          <a:bodyPr anchorCtr="0" anchor="b" bIns="0" lIns="91425" spcFirstLastPara="1" rIns="91425" wrap="square" tIns="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4" name="Google Shape;54;p7"/>
          <p:cNvSpPr txBox="1"/>
          <p:nvPr>
            <p:ph idx="11" type="ftr"/>
          </p:nvPr>
        </p:nvSpPr>
        <p:spPr>
          <a:xfrm>
            <a:off x="457200" y="6557946"/>
            <a:ext cx="3657600" cy="228600"/>
          </a:xfrm>
          <a:prstGeom prst="rect">
            <a:avLst/>
          </a:prstGeom>
          <a:noFill/>
          <a:ln>
            <a:noFill/>
          </a:ln>
        </p:spPr>
        <p:txBody>
          <a:bodyPr anchorCtr="0" anchor="b" bIns="0" lIns="91425" spcFirstLastPara="1" rIns="91425" wrap="square" tIns="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5" name="Google Shape;55;p7"/>
          <p:cNvSpPr txBox="1"/>
          <p:nvPr>
            <p:ph idx="12" type="sldNum"/>
          </p:nvPr>
        </p:nvSpPr>
        <p:spPr>
          <a:xfrm>
            <a:off x="6251448" y="6556248"/>
            <a:ext cx="588336" cy="228600"/>
          </a:xfrm>
          <a:prstGeom prst="rect">
            <a:avLst/>
          </a:prstGeom>
          <a:noFill/>
          <a:ln>
            <a:noFill/>
          </a:ln>
        </p:spPr>
        <p:txBody>
          <a:bodyPr anchorCtr="0" anchor="b" bIns="0" lIns="0" spcFirstLastPara="1" rIns="0" wrap="square" tIns="0">
            <a:noAutofit/>
          </a:bodyPr>
          <a:lstStyle>
            <a:lvl1pPr indent="0" lvl="0" marL="0" rtl="1" algn="r">
              <a:spcBef>
                <a:spcPts val="0"/>
              </a:spcBef>
              <a:buNone/>
              <a:defRPr>
                <a:solidFill>
                  <a:srgbClr val="B13F9A"/>
                </a:solidFill>
              </a:defRPr>
            </a:lvl1pPr>
            <a:lvl2pPr indent="0" lvl="1" marL="0" rtl="1" algn="r">
              <a:spcBef>
                <a:spcPts val="0"/>
              </a:spcBef>
              <a:buNone/>
              <a:defRPr>
                <a:solidFill>
                  <a:srgbClr val="B13F9A"/>
                </a:solidFill>
              </a:defRPr>
            </a:lvl2pPr>
            <a:lvl3pPr indent="0" lvl="2" marL="0" rtl="1" algn="r">
              <a:spcBef>
                <a:spcPts val="0"/>
              </a:spcBef>
              <a:buNone/>
              <a:defRPr>
                <a:solidFill>
                  <a:srgbClr val="B13F9A"/>
                </a:solidFill>
              </a:defRPr>
            </a:lvl3pPr>
            <a:lvl4pPr indent="0" lvl="3" marL="0" rtl="1" algn="r">
              <a:spcBef>
                <a:spcPts val="0"/>
              </a:spcBef>
              <a:buNone/>
              <a:defRPr>
                <a:solidFill>
                  <a:srgbClr val="B13F9A"/>
                </a:solidFill>
              </a:defRPr>
            </a:lvl4pPr>
            <a:lvl5pPr indent="0" lvl="4" marL="0" rtl="1" algn="r">
              <a:spcBef>
                <a:spcPts val="0"/>
              </a:spcBef>
              <a:buNone/>
              <a:defRPr>
                <a:solidFill>
                  <a:srgbClr val="B13F9A"/>
                </a:solidFill>
              </a:defRPr>
            </a:lvl5pPr>
            <a:lvl6pPr indent="0" lvl="5" marL="0" rtl="1" algn="r">
              <a:spcBef>
                <a:spcPts val="0"/>
              </a:spcBef>
              <a:buNone/>
              <a:defRPr>
                <a:solidFill>
                  <a:srgbClr val="B13F9A"/>
                </a:solidFill>
              </a:defRPr>
            </a:lvl6pPr>
            <a:lvl7pPr indent="0" lvl="6" marL="0" rtl="1" algn="r">
              <a:spcBef>
                <a:spcPts val="0"/>
              </a:spcBef>
              <a:buNone/>
              <a:defRPr>
                <a:solidFill>
                  <a:srgbClr val="B13F9A"/>
                </a:solidFill>
              </a:defRPr>
            </a:lvl7pPr>
            <a:lvl8pPr indent="0" lvl="7" marL="0" rtl="1" algn="r">
              <a:spcBef>
                <a:spcPts val="0"/>
              </a:spcBef>
              <a:buNone/>
              <a:defRPr>
                <a:solidFill>
                  <a:srgbClr val="B13F9A"/>
                </a:solidFill>
              </a:defRPr>
            </a:lvl8pPr>
            <a:lvl9pPr indent="0" lvl="8" marL="0" rtl="1" algn="r">
              <a:spcBef>
                <a:spcPts val="0"/>
              </a:spcBef>
              <a:buNone/>
              <a:defRPr>
                <a:solidFill>
                  <a:srgbClr val="B13F9A"/>
                </a:solidFill>
              </a:defRPr>
            </a:lvl9pPr>
          </a:lstStyle>
          <a:p>
            <a:pPr indent="0" lvl="0" marL="0" rtl="1" algn="r">
              <a:spcBef>
                <a:spcPts val="0"/>
              </a:spcBef>
              <a:spcAft>
                <a:spcPts val="0"/>
              </a:spcAft>
              <a:buNone/>
            </a:pPr>
            <a:fld id="{00000000-1234-1234-1234-123412341234}" type="slidenum">
              <a:rPr lang="fa-I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8"/>
          <p:cNvSpPr txBox="1"/>
          <p:nvPr>
            <p:ph type="title"/>
          </p:nvPr>
        </p:nvSpPr>
        <p:spPr>
          <a:xfrm>
            <a:off x="457200" y="320040"/>
            <a:ext cx="7242048" cy="1143000"/>
          </a:xfrm>
          <a:prstGeom prst="rect">
            <a:avLst/>
          </a:prstGeom>
          <a:noFill/>
          <a:ln>
            <a:noFill/>
          </a:ln>
        </p:spPr>
        <p:txBody>
          <a:bodyPr anchorCtr="0" anchor="b" bIns="0" lIns="45700" spcFirstLastPara="1" rIns="45700" wrap="square" tIns="0">
            <a:noAutofit/>
          </a:bodyPr>
          <a:lstStyle>
            <a:lvl1pPr lvl="0" rtl="1" algn="l">
              <a:spcBef>
                <a:spcPts val="0"/>
              </a:spcBef>
              <a:spcAft>
                <a:spcPts val="0"/>
              </a:spcAft>
              <a:buClr>
                <a:srgbClr val="FEF7F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8"/>
          <p:cNvSpPr txBox="1"/>
          <p:nvPr>
            <p:ph idx="10" type="dt"/>
          </p:nvPr>
        </p:nvSpPr>
        <p:spPr>
          <a:xfrm>
            <a:off x="4245936" y="6557946"/>
            <a:ext cx="2002464" cy="226902"/>
          </a:xfrm>
          <a:prstGeom prst="rect">
            <a:avLst/>
          </a:prstGeom>
          <a:noFill/>
          <a:ln>
            <a:noFill/>
          </a:ln>
        </p:spPr>
        <p:txBody>
          <a:bodyPr anchorCtr="0" anchor="b" bIns="0" lIns="91425" spcFirstLastPara="1" rIns="91425" wrap="square" tIns="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9" name="Google Shape;59;p8"/>
          <p:cNvSpPr txBox="1"/>
          <p:nvPr>
            <p:ph idx="11" type="ftr"/>
          </p:nvPr>
        </p:nvSpPr>
        <p:spPr>
          <a:xfrm>
            <a:off x="457200" y="6557946"/>
            <a:ext cx="3657600" cy="228600"/>
          </a:xfrm>
          <a:prstGeom prst="rect">
            <a:avLst/>
          </a:prstGeom>
          <a:noFill/>
          <a:ln>
            <a:noFill/>
          </a:ln>
        </p:spPr>
        <p:txBody>
          <a:bodyPr anchorCtr="0" anchor="b" bIns="0" lIns="91425" spcFirstLastPara="1" rIns="91425" wrap="square" tIns="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0" name="Google Shape;60;p8"/>
          <p:cNvSpPr txBox="1"/>
          <p:nvPr>
            <p:ph idx="12" type="sldNum"/>
          </p:nvPr>
        </p:nvSpPr>
        <p:spPr>
          <a:xfrm>
            <a:off x="6251448" y="6556248"/>
            <a:ext cx="588336" cy="228600"/>
          </a:xfrm>
          <a:prstGeom prst="rect">
            <a:avLst/>
          </a:prstGeom>
          <a:noFill/>
          <a:ln>
            <a:noFill/>
          </a:ln>
        </p:spPr>
        <p:txBody>
          <a:bodyPr anchorCtr="0" anchor="b" bIns="0" lIns="0" spcFirstLastPara="1" rIns="0" wrap="square" tIns="0">
            <a:noAutofit/>
          </a:bodyPr>
          <a:lstStyle>
            <a:lvl1pPr indent="0" lvl="0" marL="0" rtl="1" algn="r">
              <a:spcBef>
                <a:spcPts val="0"/>
              </a:spcBef>
              <a:buNone/>
              <a:defRPr>
                <a:solidFill>
                  <a:srgbClr val="B13F9A"/>
                </a:solidFill>
              </a:defRPr>
            </a:lvl1pPr>
            <a:lvl2pPr indent="0" lvl="1" marL="0" rtl="1" algn="r">
              <a:spcBef>
                <a:spcPts val="0"/>
              </a:spcBef>
              <a:buNone/>
              <a:defRPr>
                <a:solidFill>
                  <a:srgbClr val="B13F9A"/>
                </a:solidFill>
              </a:defRPr>
            </a:lvl2pPr>
            <a:lvl3pPr indent="0" lvl="2" marL="0" rtl="1" algn="r">
              <a:spcBef>
                <a:spcPts val="0"/>
              </a:spcBef>
              <a:buNone/>
              <a:defRPr>
                <a:solidFill>
                  <a:srgbClr val="B13F9A"/>
                </a:solidFill>
              </a:defRPr>
            </a:lvl3pPr>
            <a:lvl4pPr indent="0" lvl="3" marL="0" rtl="1" algn="r">
              <a:spcBef>
                <a:spcPts val="0"/>
              </a:spcBef>
              <a:buNone/>
              <a:defRPr>
                <a:solidFill>
                  <a:srgbClr val="B13F9A"/>
                </a:solidFill>
              </a:defRPr>
            </a:lvl4pPr>
            <a:lvl5pPr indent="0" lvl="4" marL="0" rtl="1" algn="r">
              <a:spcBef>
                <a:spcPts val="0"/>
              </a:spcBef>
              <a:buNone/>
              <a:defRPr>
                <a:solidFill>
                  <a:srgbClr val="B13F9A"/>
                </a:solidFill>
              </a:defRPr>
            </a:lvl5pPr>
            <a:lvl6pPr indent="0" lvl="5" marL="0" rtl="1" algn="r">
              <a:spcBef>
                <a:spcPts val="0"/>
              </a:spcBef>
              <a:buNone/>
              <a:defRPr>
                <a:solidFill>
                  <a:srgbClr val="B13F9A"/>
                </a:solidFill>
              </a:defRPr>
            </a:lvl6pPr>
            <a:lvl7pPr indent="0" lvl="6" marL="0" rtl="1" algn="r">
              <a:spcBef>
                <a:spcPts val="0"/>
              </a:spcBef>
              <a:buNone/>
              <a:defRPr>
                <a:solidFill>
                  <a:srgbClr val="B13F9A"/>
                </a:solidFill>
              </a:defRPr>
            </a:lvl7pPr>
            <a:lvl8pPr indent="0" lvl="7" marL="0" rtl="1" algn="r">
              <a:spcBef>
                <a:spcPts val="0"/>
              </a:spcBef>
              <a:buNone/>
              <a:defRPr>
                <a:solidFill>
                  <a:srgbClr val="B13F9A"/>
                </a:solidFill>
              </a:defRPr>
            </a:lvl8pPr>
            <a:lvl9pPr indent="0" lvl="8" marL="0" rtl="1" algn="r">
              <a:spcBef>
                <a:spcPts val="0"/>
              </a:spcBef>
              <a:buNone/>
              <a:defRPr>
                <a:solidFill>
                  <a:srgbClr val="B13F9A"/>
                </a:solidFill>
              </a:defRPr>
            </a:lvl9pPr>
          </a:lstStyle>
          <a:p>
            <a:pPr indent="0" lvl="0" marL="0" rtl="1" algn="r">
              <a:spcBef>
                <a:spcPts val="0"/>
              </a:spcBef>
              <a:spcAft>
                <a:spcPts val="0"/>
              </a:spcAft>
              <a:buNone/>
            </a:pPr>
            <a:fld id="{00000000-1234-1234-1234-123412341234}" type="slidenum">
              <a:rPr lang="fa-I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1" name="Shape 61"/>
        <p:cNvGrpSpPr/>
        <p:nvPr/>
      </p:nvGrpSpPr>
      <p:grpSpPr>
        <a:xfrm>
          <a:off x="0" y="0"/>
          <a:ext cx="0" cy="0"/>
          <a:chOff x="0" y="0"/>
          <a:chExt cx="0" cy="0"/>
        </a:xfrm>
      </p:grpSpPr>
      <p:sp>
        <p:nvSpPr>
          <p:cNvPr id="62" name="Google Shape;62;p9"/>
          <p:cNvSpPr txBox="1"/>
          <p:nvPr>
            <p:ph idx="10" type="dt"/>
          </p:nvPr>
        </p:nvSpPr>
        <p:spPr>
          <a:xfrm>
            <a:off x="4245936" y="6557946"/>
            <a:ext cx="2002464" cy="226902"/>
          </a:xfrm>
          <a:prstGeom prst="rect">
            <a:avLst/>
          </a:prstGeom>
          <a:noFill/>
          <a:ln>
            <a:noFill/>
          </a:ln>
        </p:spPr>
        <p:txBody>
          <a:bodyPr anchorCtr="0" anchor="b" bIns="0" lIns="91425" spcFirstLastPara="1" rIns="91425" wrap="square" tIns="0">
            <a:noAutofit/>
          </a:bodyPr>
          <a:lstStyle>
            <a:lvl1pPr lvl="0" rtl="1" algn="l">
              <a:spcBef>
                <a:spcPts val="0"/>
              </a:spcBef>
              <a:spcAft>
                <a:spcPts val="0"/>
              </a:spcAft>
              <a:buSzPts val="1400"/>
              <a:buNone/>
              <a:defRPr>
                <a:solidFill>
                  <a:schemeClr val="dk2"/>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3" name="Google Shape;63;p9"/>
          <p:cNvSpPr txBox="1"/>
          <p:nvPr>
            <p:ph idx="11" type="ftr"/>
          </p:nvPr>
        </p:nvSpPr>
        <p:spPr>
          <a:xfrm>
            <a:off x="457200" y="6557946"/>
            <a:ext cx="3657600" cy="228600"/>
          </a:xfrm>
          <a:prstGeom prst="rect">
            <a:avLst/>
          </a:prstGeom>
          <a:noFill/>
          <a:ln>
            <a:noFill/>
          </a:ln>
        </p:spPr>
        <p:txBody>
          <a:bodyPr anchorCtr="0" anchor="b" bIns="0" lIns="91425" spcFirstLastPara="1" rIns="91425" wrap="square" tIns="0">
            <a:noAutofit/>
          </a:bodyPr>
          <a:lstStyle>
            <a:lvl1pPr lvl="0" rtl="1" algn="r">
              <a:spcBef>
                <a:spcPts val="0"/>
              </a:spcBef>
              <a:spcAft>
                <a:spcPts val="0"/>
              </a:spcAft>
              <a:buSzPts val="1400"/>
              <a:buNone/>
              <a:defRPr>
                <a:solidFill>
                  <a:schemeClr val="dk2"/>
                </a:solidFill>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4" name="Google Shape;64;p9"/>
          <p:cNvSpPr txBox="1"/>
          <p:nvPr>
            <p:ph idx="12" type="sldNum"/>
          </p:nvPr>
        </p:nvSpPr>
        <p:spPr>
          <a:xfrm>
            <a:off x="6251448" y="6556248"/>
            <a:ext cx="588336" cy="228600"/>
          </a:xfrm>
          <a:prstGeom prst="rect">
            <a:avLst/>
          </a:prstGeom>
          <a:noFill/>
          <a:ln>
            <a:noFill/>
          </a:ln>
        </p:spPr>
        <p:txBody>
          <a:bodyPr anchorCtr="0" anchor="b" bIns="0" lIns="0" spcFirstLastPara="1" rIns="0" wrap="square" tIns="0">
            <a:noAutofit/>
          </a:bodyPr>
          <a:lstStyle>
            <a:lvl1pPr indent="0" lvl="0" marL="0" rtl="1" algn="r">
              <a:spcBef>
                <a:spcPts val="0"/>
              </a:spcBef>
              <a:buNone/>
              <a:defRPr>
                <a:solidFill>
                  <a:srgbClr val="B13F9A"/>
                </a:solidFill>
              </a:defRPr>
            </a:lvl1pPr>
            <a:lvl2pPr indent="0" lvl="1" marL="0" rtl="1" algn="r">
              <a:spcBef>
                <a:spcPts val="0"/>
              </a:spcBef>
              <a:buNone/>
              <a:defRPr>
                <a:solidFill>
                  <a:srgbClr val="B13F9A"/>
                </a:solidFill>
              </a:defRPr>
            </a:lvl2pPr>
            <a:lvl3pPr indent="0" lvl="2" marL="0" rtl="1" algn="r">
              <a:spcBef>
                <a:spcPts val="0"/>
              </a:spcBef>
              <a:buNone/>
              <a:defRPr>
                <a:solidFill>
                  <a:srgbClr val="B13F9A"/>
                </a:solidFill>
              </a:defRPr>
            </a:lvl3pPr>
            <a:lvl4pPr indent="0" lvl="3" marL="0" rtl="1" algn="r">
              <a:spcBef>
                <a:spcPts val="0"/>
              </a:spcBef>
              <a:buNone/>
              <a:defRPr>
                <a:solidFill>
                  <a:srgbClr val="B13F9A"/>
                </a:solidFill>
              </a:defRPr>
            </a:lvl4pPr>
            <a:lvl5pPr indent="0" lvl="4" marL="0" rtl="1" algn="r">
              <a:spcBef>
                <a:spcPts val="0"/>
              </a:spcBef>
              <a:buNone/>
              <a:defRPr>
                <a:solidFill>
                  <a:srgbClr val="B13F9A"/>
                </a:solidFill>
              </a:defRPr>
            </a:lvl5pPr>
            <a:lvl6pPr indent="0" lvl="5" marL="0" rtl="1" algn="r">
              <a:spcBef>
                <a:spcPts val="0"/>
              </a:spcBef>
              <a:buNone/>
              <a:defRPr>
                <a:solidFill>
                  <a:srgbClr val="B13F9A"/>
                </a:solidFill>
              </a:defRPr>
            </a:lvl6pPr>
            <a:lvl7pPr indent="0" lvl="6" marL="0" rtl="1" algn="r">
              <a:spcBef>
                <a:spcPts val="0"/>
              </a:spcBef>
              <a:buNone/>
              <a:defRPr>
                <a:solidFill>
                  <a:srgbClr val="B13F9A"/>
                </a:solidFill>
              </a:defRPr>
            </a:lvl7pPr>
            <a:lvl8pPr indent="0" lvl="7" marL="0" rtl="1" algn="r">
              <a:spcBef>
                <a:spcPts val="0"/>
              </a:spcBef>
              <a:buNone/>
              <a:defRPr>
                <a:solidFill>
                  <a:srgbClr val="B13F9A"/>
                </a:solidFill>
              </a:defRPr>
            </a:lvl8pPr>
            <a:lvl9pPr indent="0" lvl="8" marL="0" rtl="1" algn="r">
              <a:spcBef>
                <a:spcPts val="0"/>
              </a:spcBef>
              <a:buNone/>
              <a:defRPr>
                <a:solidFill>
                  <a:srgbClr val="B13F9A"/>
                </a:solidFill>
              </a:defRPr>
            </a:lvl9pPr>
          </a:lstStyle>
          <a:p>
            <a:pPr indent="0" lvl="0" marL="0" rtl="1" algn="r">
              <a:spcBef>
                <a:spcPts val="0"/>
              </a:spcBef>
              <a:spcAft>
                <a:spcPts val="0"/>
              </a:spcAft>
              <a:buNone/>
            </a:pPr>
            <a:fld id="{00000000-1234-1234-1234-123412341234}" type="slidenum">
              <a:rPr lang="fa-I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bg>
      <p:bgPr>
        <a:gradFill>
          <a:gsLst>
            <a:gs pos="0">
              <a:srgbClr val="E965C8"/>
            </a:gs>
            <a:gs pos="100000">
              <a:srgbClr val="80136A"/>
            </a:gs>
          </a:gsLst>
          <a:path path="circle">
            <a:fillToRect b="50%" l="50%" r="50%" t="50%"/>
          </a:path>
          <a:tileRect/>
        </a:gradFill>
      </p:bgPr>
    </p:bg>
    <p:spTree>
      <p:nvGrpSpPr>
        <p:cNvPr id="65" name="Shape 65"/>
        <p:cNvGrpSpPr/>
        <p:nvPr/>
      </p:nvGrpSpPr>
      <p:grpSpPr>
        <a:xfrm>
          <a:off x="0" y="0"/>
          <a:ext cx="0" cy="0"/>
          <a:chOff x="0" y="0"/>
          <a:chExt cx="0" cy="0"/>
        </a:xfrm>
      </p:grpSpPr>
      <p:sp>
        <p:nvSpPr>
          <p:cNvPr id="66" name="Google Shape;66;p10"/>
          <p:cNvSpPr/>
          <p:nvPr/>
        </p:nvSpPr>
        <p:spPr>
          <a:xfrm rot="-360000">
            <a:off x="597968" y="1004668"/>
            <a:ext cx="4319527" cy="4312573"/>
          </a:xfrm>
          <a:prstGeom prst="rect">
            <a:avLst/>
          </a:prstGeom>
          <a:solidFill>
            <a:srgbClr val="FAFAFA"/>
          </a:solidFill>
          <a:ln cap="rnd" cmpd="sng" w="9525">
            <a:solidFill>
              <a:srgbClr val="EAEAEA"/>
            </a:solidFill>
            <a:prstDash val="solid"/>
            <a:round/>
            <a:headEnd len="sm" w="sm" type="none"/>
            <a:tailEnd len="sm" w="sm" type="none"/>
          </a:ln>
          <a:effectLst>
            <a:outerShdw blurRad="25000" rotWithShape="0" algn="t" dir="5400000" dist="127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rgbClr val="FFFFFF"/>
              </a:solidFill>
              <a:latin typeface="Rockwell"/>
              <a:ea typeface="Rockwell"/>
              <a:cs typeface="Rockwell"/>
              <a:sym typeface="Rockwell"/>
            </a:endParaRPr>
          </a:p>
        </p:txBody>
      </p:sp>
      <p:sp>
        <p:nvSpPr>
          <p:cNvPr id="67" name="Google Shape;67;p10"/>
          <p:cNvSpPr/>
          <p:nvPr/>
        </p:nvSpPr>
        <p:spPr>
          <a:xfrm rot="-180000">
            <a:off x="596706" y="998816"/>
            <a:ext cx="4319527" cy="4312573"/>
          </a:xfrm>
          <a:prstGeom prst="rect">
            <a:avLst/>
          </a:prstGeom>
          <a:solidFill>
            <a:srgbClr val="FAFAFA"/>
          </a:solidFill>
          <a:ln cap="rnd" cmpd="sng" w="9525">
            <a:solidFill>
              <a:srgbClr val="EAEAEA"/>
            </a:solidFill>
            <a:prstDash val="solid"/>
            <a:round/>
            <a:headEnd len="sm" w="sm" type="none"/>
            <a:tailEnd len="sm" w="sm" type="none"/>
          </a:ln>
          <a:effectLst>
            <a:outerShdw blurRad="28000" rotWithShape="0" algn="tl" dir="5400000" dist="12700">
              <a:srgbClr val="000000">
                <a:alpha val="40000"/>
              </a:srgbClr>
            </a:outerShdw>
          </a:effectLst>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rgbClr val="FFFFFF"/>
              </a:solidFill>
              <a:latin typeface="Rockwell"/>
              <a:ea typeface="Rockwell"/>
              <a:cs typeface="Rockwell"/>
              <a:sym typeface="Rockwell"/>
            </a:endParaRPr>
          </a:p>
        </p:txBody>
      </p:sp>
      <p:sp>
        <p:nvSpPr>
          <p:cNvPr id="68" name="Google Shape;68;p10"/>
          <p:cNvSpPr txBox="1"/>
          <p:nvPr>
            <p:ph type="title"/>
          </p:nvPr>
        </p:nvSpPr>
        <p:spPr>
          <a:xfrm>
            <a:off x="5389098" y="1143000"/>
            <a:ext cx="3429000" cy="2057400"/>
          </a:xfrm>
          <a:prstGeom prst="rect">
            <a:avLst/>
          </a:prstGeom>
          <a:noFill/>
          <a:ln>
            <a:noFill/>
          </a:ln>
        </p:spPr>
        <p:txBody>
          <a:bodyPr anchorCtr="0" anchor="b" bIns="0" lIns="45700" spcFirstLastPara="1" rIns="45700" wrap="square" tIns="0">
            <a:noAutofit/>
          </a:bodyPr>
          <a:lstStyle>
            <a:lvl1pPr lvl="0" rtl="1" algn="l">
              <a:spcBef>
                <a:spcPts val="0"/>
              </a:spcBef>
              <a:spcAft>
                <a:spcPts val="0"/>
              </a:spcAft>
              <a:buClr>
                <a:srgbClr val="FEF7F0"/>
              </a:buClr>
              <a:buSzPts val="3000"/>
              <a:buFont typeface="Rockwell"/>
              <a:buNone/>
              <a:defRPr b="1" sz="3000">
                <a:solidFill>
                  <a:srgbClr val="FEF7F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0"/>
          <p:cNvSpPr txBox="1"/>
          <p:nvPr>
            <p:ph idx="1" type="body"/>
          </p:nvPr>
        </p:nvSpPr>
        <p:spPr>
          <a:xfrm>
            <a:off x="5389098" y="3283634"/>
            <a:ext cx="3429000" cy="1920240"/>
          </a:xfrm>
          <a:prstGeom prst="rect">
            <a:avLst/>
          </a:prstGeom>
          <a:noFill/>
          <a:ln>
            <a:noFill/>
          </a:ln>
        </p:spPr>
        <p:txBody>
          <a:bodyPr anchorCtr="0" anchor="t" bIns="0" lIns="82275" spcFirstLastPara="1" rIns="0" wrap="square" tIns="0">
            <a:noAutofit/>
          </a:bodyPr>
          <a:lstStyle>
            <a:lvl1pPr indent="-228600" lvl="0" marL="457200" rtl="1" algn="r">
              <a:lnSpc>
                <a:spcPct val="100000"/>
              </a:lnSpc>
              <a:spcBef>
                <a:spcPts val="0"/>
              </a:spcBef>
              <a:spcAft>
                <a:spcPts val="0"/>
              </a:spcAft>
              <a:buSzPts val="1022"/>
              <a:buFont typeface="Rockwell"/>
              <a:buNone/>
              <a:defRPr sz="1400">
                <a:solidFill>
                  <a:schemeClr val="lt1"/>
                </a:solidFill>
              </a:defRPr>
            </a:lvl1pPr>
            <a:lvl2pPr indent="-289560" lvl="1" marL="914400" rtl="1" algn="r">
              <a:spcBef>
                <a:spcPts val="500"/>
              </a:spcBef>
              <a:spcAft>
                <a:spcPts val="0"/>
              </a:spcAft>
              <a:buSzPts val="960"/>
              <a:buChar char="◼"/>
              <a:defRPr sz="1200"/>
            </a:lvl2pPr>
            <a:lvl3pPr indent="-266700" lvl="2" marL="1371600" rtl="1" algn="r">
              <a:spcBef>
                <a:spcPts val="400"/>
              </a:spcBef>
              <a:spcAft>
                <a:spcPts val="0"/>
              </a:spcAft>
              <a:buSzPts val="600"/>
              <a:buChar char="🞆"/>
              <a:defRPr sz="1000"/>
            </a:lvl3pPr>
            <a:lvl4pPr indent="-274319" lvl="3" marL="1828800" rtl="1" algn="r">
              <a:spcBef>
                <a:spcPts val="180"/>
              </a:spcBef>
              <a:spcAft>
                <a:spcPts val="0"/>
              </a:spcAft>
              <a:buSzPts val="720"/>
              <a:buChar char="⚫"/>
              <a:defRPr sz="900"/>
            </a:lvl4pPr>
            <a:lvl5pPr indent="-268604" lvl="4" marL="2286000" rtl="1" algn="r">
              <a:spcBef>
                <a:spcPts val="400"/>
              </a:spcBef>
              <a:spcAft>
                <a:spcPts val="0"/>
              </a:spcAft>
              <a:buSzPts val="630"/>
              <a:buChar char="◉"/>
              <a:defRPr sz="900"/>
            </a:lvl5pPr>
            <a:lvl6pPr indent="-320039" lvl="5" marL="2743200" rtl="1" algn="r">
              <a:spcBef>
                <a:spcPts val="400"/>
              </a:spcBef>
              <a:spcAft>
                <a:spcPts val="0"/>
              </a:spcAft>
              <a:buSzPts val="1440"/>
              <a:buChar char="⚫"/>
              <a:defRPr/>
            </a:lvl6pPr>
            <a:lvl7pPr indent="-320039" lvl="6" marL="3200400" rtl="1" algn="r">
              <a:spcBef>
                <a:spcPts val="360"/>
              </a:spcBef>
              <a:spcAft>
                <a:spcPts val="0"/>
              </a:spcAft>
              <a:buSzPts val="1440"/>
              <a:buChar char="◼"/>
              <a:defRPr/>
            </a:lvl7pPr>
            <a:lvl8pPr indent="-342900" lvl="7" marL="3657600" rtl="1" algn="r">
              <a:spcBef>
                <a:spcPts val="30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70" name="Google Shape;70;p10"/>
          <p:cNvSpPr txBox="1"/>
          <p:nvPr>
            <p:ph idx="10" type="dt"/>
          </p:nvPr>
        </p:nvSpPr>
        <p:spPr>
          <a:xfrm>
            <a:off x="4245936" y="6557946"/>
            <a:ext cx="2002464" cy="226902"/>
          </a:xfrm>
          <a:prstGeom prst="rect">
            <a:avLst/>
          </a:prstGeom>
          <a:noFill/>
          <a:ln>
            <a:noFill/>
          </a:ln>
        </p:spPr>
        <p:txBody>
          <a:bodyPr anchorCtr="0" anchor="b" bIns="0" lIns="91425" spcFirstLastPara="1" rIns="91425" wrap="square" tIns="0">
            <a:noAutofit/>
          </a:bodyPr>
          <a:lstStyle>
            <a:lvl1pPr lvl="0" rtl="1" algn="l">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1" name="Google Shape;71;p10"/>
          <p:cNvSpPr txBox="1"/>
          <p:nvPr>
            <p:ph idx="11" type="ftr"/>
          </p:nvPr>
        </p:nvSpPr>
        <p:spPr>
          <a:xfrm>
            <a:off x="457200" y="6557946"/>
            <a:ext cx="3657600" cy="228600"/>
          </a:xfrm>
          <a:prstGeom prst="rect">
            <a:avLst/>
          </a:prstGeom>
          <a:noFill/>
          <a:ln>
            <a:noFill/>
          </a:ln>
        </p:spPr>
        <p:txBody>
          <a:bodyPr anchorCtr="0" anchor="b" bIns="0" lIns="91425" spcFirstLastPara="1" rIns="91425" wrap="square" tIns="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2" name="Google Shape;72;p10"/>
          <p:cNvSpPr txBox="1"/>
          <p:nvPr>
            <p:ph idx="12" type="sldNum"/>
          </p:nvPr>
        </p:nvSpPr>
        <p:spPr>
          <a:xfrm>
            <a:off x="6251448" y="6556248"/>
            <a:ext cx="588336" cy="228600"/>
          </a:xfrm>
          <a:prstGeom prst="rect">
            <a:avLst/>
          </a:prstGeom>
          <a:noFill/>
          <a:ln>
            <a:noFill/>
          </a:ln>
        </p:spPr>
        <p:txBody>
          <a:bodyPr anchorCtr="0" anchor="b" bIns="0" lIns="0" spcFirstLastPara="1" rIns="0" wrap="square" tIns="0">
            <a:noAutofit/>
          </a:bodyPr>
          <a:lstStyle>
            <a:lvl1pPr indent="0" lvl="0" marL="0" rtl="1" algn="r">
              <a:spcBef>
                <a:spcPts val="0"/>
              </a:spcBef>
              <a:buNone/>
              <a:defRPr>
                <a:solidFill>
                  <a:srgbClr val="F4E7ED"/>
                </a:solidFill>
              </a:defRPr>
            </a:lvl1pPr>
            <a:lvl2pPr indent="0" lvl="1" marL="0" rtl="1" algn="r">
              <a:spcBef>
                <a:spcPts val="0"/>
              </a:spcBef>
              <a:buNone/>
              <a:defRPr>
                <a:solidFill>
                  <a:srgbClr val="F4E7ED"/>
                </a:solidFill>
              </a:defRPr>
            </a:lvl2pPr>
            <a:lvl3pPr indent="0" lvl="2" marL="0" rtl="1" algn="r">
              <a:spcBef>
                <a:spcPts val="0"/>
              </a:spcBef>
              <a:buNone/>
              <a:defRPr>
                <a:solidFill>
                  <a:srgbClr val="F4E7ED"/>
                </a:solidFill>
              </a:defRPr>
            </a:lvl3pPr>
            <a:lvl4pPr indent="0" lvl="3" marL="0" rtl="1" algn="r">
              <a:spcBef>
                <a:spcPts val="0"/>
              </a:spcBef>
              <a:buNone/>
              <a:defRPr>
                <a:solidFill>
                  <a:srgbClr val="F4E7ED"/>
                </a:solidFill>
              </a:defRPr>
            </a:lvl4pPr>
            <a:lvl5pPr indent="0" lvl="4" marL="0" rtl="1" algn="r">
              <a:spcBef>
                <a:spcPts val="0"/>
              </a:spcBef>
              <a:buNone/>
              <a:defRPr>
                <a:solidFill>
                  <a:srgbClr val="F4E7ED"/>
                </a:solidFill>
              </a:defRPr>
            </a:lvl5pPr>
            <a:lvl6pPr indent="0" lvl="5" marL="0" rtl="1" algn="r">
              <a:spcBef>
                <a:spcPts val="0"/>
              </a:spcBef>
              <a:buNone/>
              <a:defRPr>
                <a:solidFill>
                  <a:srgbClr val="F4E7ED"/>
                </a:solidFill>
              </a:defRPr>
            </a:lvl6pPr>
            <a:lvl7pPr indent="0" lvl="6" marL="0" rtl="1" algn="r">
              <a:spcBef>
                <a:spcPts val="0"/>
              </a:spcBef>
              <a:buNone/>
              <a:defRPr>
                <a:solidFill>
                  <a:srgbClr val="F4E7ED"/>
                </a:solidFill>
              </a:defRPr>
            </a:lvl7pPr>
            <a:lvl8pPr indent="0" lvl="7" marL="0" rtl="1" algn="r">
              <a:spcBef>
                <a:spcPts val="0"/>
              </a:spcBef>
              <a:buNone/>
              <a:defRPr>
                <a:solidFill>
                  <a:srgbClr val="F4E7ED"/>
                </a:solidFill>
              </a:defRPr>
            </a:lvl8pPr>
            <a:lvl9pPr indent="0" lvl="8" marL="0" rtl="1" algn="r">
              <a:spcBef>
                <a:spcPts val="0"/>
              </a:spcBef>
              <a:buNone/>
              <a:defRPr>
                <a:solidFill>
                  <a:srgbClr val="F4E7ED"/>
                </a:solidFill>
              </a:defRPr>
            </a:lvl9pPr>
          </a:lstStyle>
          <a:p>
            <a:pPr indent="0" lvl="0" marL="0" rtl="1" algn="r">
              <a:spcBef>
                <a:spcPts val="0"/>
              </a:spcBef>
              <a:spcAft>
                <a:spcPts val="0"/>
              </a:spcAft>
              <a:buNone/>
            </a:pPr>
            <a:fld id="{00000000-1234-1234-1234-123412341234}" type="slidenum">
              <a:rPr lang="fa-IR"/>
              <a:t>‹#›</a:t>
            </a:fld>
            <a:endParaRPr/>
          </a:p>
        </p:txBody>
      </p:sp>
      <p:sp>
        <p:nvSpPr>
          <p:cNvPr id="73" name="Google Shape;73;p10"/>
          <p:cNvSpPr/>
          <p:nvPr>
            <p:ph idx="2" type="pic"/>
          </p:nvPr>
        </p:nvSpPr>
        <p:spPr>
          <a:xfrm>
            <a:off x="663682" y="1041002"/>
            <a:ext cx="4206240" cy="4206240"/>
          </a:xfrm>
          <a:prstGeom prst="rect">
            <a:avLst/>
          </a:prstGeom>
          <a:solidFill>
            <a:srgbClr val="812D70"/>
          </a:solidFill>
          <a:ln cap="flat" cmpd="sng" w="107950">
            <a:solidFill>
              <a:srgbClr val="FFFFFF"/>
            </a:solidFill>
            <a:prstDash val="solid"/>
            <a:miter lim="800000"/>
            <a:headEnd len="sm" w="sm" type="none"/>
            <a:tailEnd len="sm" w="sm" type="none"/>
          </a:ln>
          <a:effectLst>
            <a:outerShdw blurRad="44450" rotWithShape="0" algn="tl" dir="5400000" dist="3810">
              <a:srgbClr val="000000">
                <a:alpha val="60000"/>
              </a:srgbClr>
            </a:outerShdw>
          </a:effectLst>
        </p:spPr>
        <p:txBody>
          <a:bodyPr anchorCtr="0" anchor="t" bIns="45700" lIns="91425" spcFirstLastPara="1" rIns="91425" wrap="square" tIns="45700">
            <a:noAutofit/>
          </a:bodyPr>
          <a:lstStyle>
            <a:lvl1pPr lvl="0" marR="0" rtl="1" algn="r">
              <a:spcBef>
                <a:spcPts val="600"/>
              </a:spcBef>
              <a:spcAft>
                <a:spcPts val="0"/>
              </a:spcAft>
              <a:buClr>
                <a:schemeClr val="lt2"/>
              </a:buClr>
              <a:buSzPts val="2336"/>
              <a:buFont typeface="Noto Sans Symbols"/>
              <a:buNone/>
              <a:defRPr b="0" i="0" sz="3200" u="none" cap="none" strike="noStrike">
                <a:solidFill>
                  <a:schemeClr val="lt1"/>
                </a:solidFill>
                <a:latin typeface="Rockwell"/>
                <a:ea typeface="Rockwell"/>
                <a:cs typeface="Rockwell"/>
                <a:sym typeface="Rockwell"/>
              </a:defRPr>
            </a:lvl1pPr>
            <a:lvl2pPr lvl="1" marR="0" rtl="1" algn="r">
              <a:spcBef>
                <a:spcPts val="500"/>
              </a:spcBef>
              <a:spcAft>
                <a:spcPts val="0"/>
              </a:spcAft>
              <a:buClr>
                <a:schemeClr val="accent4"/>
              </a:buClr>
              <a:buSzPts val="1840"/>
              <a:buFont typeface="Noto Sans Symbols"/>
              <a:buChar char="◼"/>
              <a:defRPr b="0" i="0" sz="2300" u="none" cap="none" strike="noStrike">
                <a:solidFill>
                  <a:schemeClr val="lt1"/>
                </a:solidFill>
                <a:latin typeface="Rockwell"/>
                <a:ea typeface="Rockwell"/>
                <a:cs typeface="Rockwell"/>
                <a:sym typeface="Rockwell"/>
              </a:defRPr>
            </a:lvl2pPr>
            <a:lvl3pPr lvl="2" marR="0" rtl="1" algn="r">
              <a:spcBef>
                <a:spcPts val="400"/>
              </a:spcBef>
              <a:spcAft>
                <a:spcPts val="0"/>
              </a:spcAft>
              <a:buClr>
                <a:schemeClr val="accent4"/>
              </a:buClr>
              <a:buSzPts val="1200"/>
              <a:buFont typeface="Noto Sans Symbols"/>
              <a:buChar char="🞆"/>
              <a:defRPr b="0" i="0" sz="2000" u="none" cap="none" strike="noStrike">
                <a:solidFill>
                  <a:schemeClr val="lt1"/>
                </a:solidFill>
                <a:latin typeface="Rockwell"/>
                <a:ea typeface="Rockwell"/>
                <a:cs typeface="Rockwell"/>
                <a:sym typeface="Rockwell"/>
              </a:defRPr>
            </a:lvl3pPr>
            <a:lvl4pPr lvl="3" marR="0" rtl="1" algn="r">
              <a:spcBef>
                <a:spcPts val="400"/>
              </a:spcBef>
              <a:spcAft>
                <a:spcPts val="0"/>
              </a:spcAft>
              <a:buClr>
                <a:schemeClr val="accent4"/>
              </a:buClr>
              <a:buSzPts val="1600"/>
              <a:buFont typeface="Noto Sans Symbols"/>
              <a:buChar char="⚫"/>
              <a:defRPr b="0" i="0" sz="2000" u="none" cap="none" strike="noStrike">
                <a:solidFill>
                  <a:schemeClr val="lt1"/>
                </a:solidFill>
                <a:latin typeface="Rockwell"/>
                <a:ea typeface="Rockwell"/>
                <a:cs typeface="Rockwell"/>
                <a:sym typeface="Rockwell"/>
              </a:defRPr>
            </a:lvl4pPr>
            <a:lvl5pPr lvl="4" marR="0" rtl="1" algn="r">
              <a:spcBef>
                <a:spcPts val="400"/>
              </a:spcBef>
              <a:spcAft>
                <a:spcPts val="0"/>
              </a:spcAft>
              <a:buClr>
                <a:schemeClr val="accent4"/>
              </a:buClr>
              <a:buSzPts val="1260"/>
              <a:buFont typeface="Noto Sans Symbols"/>
              <a:buChar char="◉"/>
              <a:defRPr b="0" i="0" sz="1800" u="none" cap="none" strike="noStrike">
                <a:solidFill>
                  <a:schemeClr val="lt1"/>
                </a:solidFill>
                <a:latin typeface="Rockwell"/>
                <a:ea typeface="Rockwell"/>
                <a:cs typeface="Rockwell"/>
                <a:sym typeface="Rockwell"/>
              </a:defRPr>
            </a:lvl5pPr>
            <a:lvl6pPr lvl="5" marR="0" rtl="1" algn="r">
              <a:spcBef>
                <a:spcPts val="400"/>
              </a:spcBef>
              <a:spcAft>
                <a:spcPts val="0"/>
              </a:spcAft>
              <a:buClr>
                <a:schemeClr val="accent4"/>
              </a:buClr>
              <a:buSzPts val="1440"/>
              <a:buFont typeface="Noto Sans Symbols"/>
              <a:buChar char="⚫"/>
              <a:defRPr b="0" i="0" sz="1800" u="none" cap="none" strike="noStrike">
                <a:solidFill>
                  <a:schemeClr val="lt1"/>
                </a:solidFill>
                <a:latin typeface="Rockwell"/>
                <a:ea typeface="Rockwell"/>
                <a:cs typeface="Rockwell"/>
                <a:sym typeface="Rockwell"/>
              </a:defRPr>
            </a:lvl6pPr>
            <a:lvl7pPr lvl="6" marR="0" rtl="1" algn="r">
              <a:spcBef>
                <a:spcPts val="320"/>
              </a:spcBef>
              <a:spcAft>
                <a:spcPts val="0"/>
              </a:spcAft>
              <a:buClr>
                <a:schemeClr val="accent4"/>
              </a:buClr>
              <a:buSzPts val="1280"/>
              <a:buFont typeface="Noto Sans Symbols"/>
              <a:buChar char="◼"/>
              <a:defRPr b="0" i="0" sz="1600" u="none" cap="none" strike="noStrike">
                <a:solidFill>
                  <a:schemeClr val="lt1"/>
                </a:solidFill>
                <a:latin typeface="Rockwell"/>
                <a:ea typeface="Rockwell"/>
                <a:cs typeface="Rockwell"/>
                <a:sym typeface="Rockwell"/>
              </a:defRPr>
            </a:lvl7pPr>
            <a:lvl8pPr lvl="7" marR="0" rtl="1" algn="r">
              <a:spcBef>
                <a:spcPts val="300"/>
              </a:spcBef>
              <a:spcAft>
                <a:spcPts val="0"/>
              </a:spcAft>
              <a:buClr>
                <a:schemeClr val="accent4"/>
              </a:buClr>
              <a:buSzPts val="1600"/>
              <a:buFont typeface="Rockwell"/>
              <a:buChar char="•"/>
              <a:defRPr b="0" i="0" sz="1600" u="none" cap="none" strike="noStrike">
                <a:solidFill>
                  <a:schemeClr val="lt1"/>
                </a:solidFill>
                <a:latin typeface="Rockwell"/>
                <a:ea typeface="Rockwell"/>
                <a:cs typeface="Rockwell"/>
                <a:sym typeface="Rockwell"/>
              </a:defRPr>
            </a:lvl8pPr>
            <a:lvl9pPr lvl="8" marR="0" rtl="1" algn="r">
              <a:spcBef>
                <a:spcPts val="280"/>
              </a:spcBef>
              <a:spcAft>
                <a:spcPts val="0"/>
              </a:spcAft>
              <a:buClr>
                <a:schemeClr val="accent4"/>
              </a:buClr>
              <a:buSzPts val="1400"/>
              <a:buFont typeface="Noto Sans Symbols"/>
              <a:buChar char="▪"/>
              <a:defRPr b="0" i="0" sz="1400" u="none" cap="none" strike="noStrike">
                <a:solidFill>
                  <a:schemeClr val="lt1"/>
                </a:solidFill>
                <a:latin typeface="Rockwell"/>
                <a:ea typeface="Rockwell"/>
                <a:cs typeface="Rockwell"/>
                <a:sym typeface="Rockwe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4.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2.xml"/><Relationship Id="rId3" Type="http://schemas.openxmlformats.org/officeDocument/2006/relationships/theme" Target="../theme/theme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slideLayout" Target="../slideLayouts/slideLayout23.xml"/><Relationship Id="rId1" Type="http://schemas.openxmlformats.org/officeDocument/2006/relationships/image" Target="../media/image1.jp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24.xml"/><Relationship Id="rId3"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flipH="1">
            <a:off x="8153400" y="0"/>
            <a:ext cx="990600" cy="6858000"/>
          </a:xfrm>
          <a:prstGeom prst="rect">
            <a:avLst/>
          </a:prstGeom>
          <a:gradFill>
            <a:gsLst>
              <a:gs pos="0">
                <a:srgbClr val="FBCE79"/>
              </a:gs>
              <a:gs pos="100000">
                <a:srgbClr val="E29810"/>
              </a:gs>
            </a:gsLst>
            <a:lin ang="5400012" scaled="0"/>
          </a:gra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rgbClr val="FFFFFF"/>
              </a:solidFill>
              <a:latin typeface="Rockwell"/>
              <a:ea typeface="Rockwell"/>
              <a:cs typeface="Rockwell"/>
              <a:sym typeface="Rockwell"/>
            </a:endParaRPr>
          </a:p>
        </p:txBody>
      </p:sp>
      <p:sp>
        <p:nvSpPr>
          <p:cNvPr id="7" name="Google Shape;7;p1"/>
          <p:cNvSpPr txBox="1"/>
          <p:nvPr>
            <p:ph type="title"/>
          </p:nvPr>
        </p:nvSpPr>
        <p:spPr>
          <a:xfrm>
            <a:off x="457200" y="320040"/>
            <a:ext cx="7239000" cy="1143000"/>
          </a:xfrm>
          <a:prstGeom prst="rect">
            <a:avLst/>
          </a:prstGeom>
          <a:noFill/>
          <a:ln>
            <a:noFill/>
          </a:ln>
        </p:spPr>
        <p:txBody>
          <a:bodyPr anchorCtr="0" anchor="b" bIns="0" lIns="45700" spcFirstLastPara="1" rIns="45700" wrap="square" tIns="0">
            <a:noAutofit/>
          </a:bodyPr>
          <a:lstStyle>
            <a:lvl1pPr lvl="0" marR="0" rtl="1" algn="l">
              <a:spcBef>
                <a:spcPts val="0"/>
              </a:spcBef>
              <a:spcAft>
                <a:spcPts val="0"/>
              </a:spcAft>
              <a:buSzPts val="3800"/>
              <a:buFont typeface="Rockwell"/>
              <a:buNone/>
              <a:defRPr b="1" i="0" sz="3800" u="none" cap="none" strike="noStrike">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457200" y="1626991"/>
            <a:ext cx="7239000" cy="4846200"/>
          </a:xfrm>
          <a:prstGeom prst="rect">
            <a:avLst/>
          </a:prstGeom>
          <a:noFill/>
          <a:ln>
            <a:noFill/>
          </a:ln>
        </p:spPr>
        <p:txBody>
          <a:bodyPr anchorCtr="0" anchor="t" bIns="45700" lIns="91425" spcFirstLastPara="1" rIns="91425" wrap="square" tIns="45700">
            <a:noAutofit/>
          </a:bodyPr>
          <a:lstStyle>
            <a:lvl1pPr indent="-349123" lvl="0" marL="457200" marR="0" rtl="1" algn="r">
              <a:lnSpc>
                <a:spcPct val="115000"/>
              </a:lnSpc>
              <a:spcBef>
                <a:spcPts val="600"/>
              </a:spcBef>
              <a:spcAft>
                <a:spcPts val="0"/>
              </a:spcAft>
              <a:buClr>
                <a:schemeClr val="dk2"/>
              </a:buClr>
              <a:buSzPts val="1898"/>
              <a:buFont typeface="Noto Sans Symbols"/>
              <a:buChar char="⦿"/>
              <a:defRPr b="0" i="0" sz="2600" u="none" cap="none" strike="noStrike">
                <a:solidFill>
                  <a:schemeClr val="dk1"/>
                </a:solidFill>
                <a:latin typeface="Rockwell"/>
                <a:ea typeface="Rockwell"/>
                <a:cs typeface="Rockwell"/>
                <a:sym typeface="Rockwell"/>
              </a:defRPr>
            </a:lvl1pPr>
            <a:lvl2pPr indent="-345440" lvl="1" marL="914400" marR="0" rtl="1" algn="r">
              <a:lnSpc>
                <a:spcPct val="115000"/>
              </a:lnSpc>
              <a:spcBef>
                <a:spcPts val="500"/>
              </a:spcBef>
              <a:spcAft>
                <a:spcPts val="0"/>
              </a:spcAft>
              <a:buClr>
                <a:schemeClr val="accent4"/>
              </a:buClr>
              <a:buSzPts val="1840"/>
              <a:buFont typeface="Noto Sans Symbols"/>
              <a:buChar char="◼"/>
              <a:defRPr b="0" i="0" sz="2300" u="none" cap="none" strike="noStrike">
                <a:solidFill>
                  <a:srgbClr val="6C6C6C"/>
                </a:solidFill>
                <a:latin typeface="Rockwell"/>
                <a:ea typeface="Rockwell"/>
                <a:cs typeface="Rockwell"/>
                <a:sym typeface="Rockwell"/>
              </a:defRPr>
            </a:lvl2pPr>
            <a:lvl3pPr indent="-304800" lvl="2" marL="1371600" marR="0" rtl="1" algn="r">
              <a:lnSpc>
                <a:spcPct val="115000"/>
              </a:lnSpc>
              <a:spcBef>
                <a:spcPts val="400"/>
              </a:spcBef>
              <a:spcAft>
                <a:spcPts val="0"/>
              </a:spcAft>
              <a:buClr>
                <a:schemeClr val="accent4"/>
              </a:buClr>
              <a:buSzPts val="1200"/>
              <a:buFont typeface="Noto Sans Symbols"/>
              <a:buChar char="🞆"/>
              <a:defRPr b="0" i="0" sz="2000" u="none" cap="none" strike="noStrike">
                <a:solidFill>
                  <a:schemeClr val="dk1"/>
                </a:solidFill>
                <a:latin typeface="Rockwell"/>
                <a:ea typeface="Rockwell"/>
                <a:cs typeface="Rockwell"/>
                <a:sym typeface="Rockwell"/>
              </a:defRPr>
            </a:lvl3pPr>
            <a:lvl4pPr indent="-330200" lvl="3" marL="1828800" marR="0" rtl="1" algn="r">
              <a:lnSpc>
                <a:spcPct val="115000"/>
              </a:lnSpc>
              <a:spcBef>
                <a:spcPts val="400"/>
              </a:spcBef>
              <a:spcAft>
                <a:spcPts val="0"/>
              </a:spcAft>
              <a:buClr>
                <a:schemeClr val="accent4"/>
              </a:buClr>
              <a:buSzPts val="1600"/>
              <a:buFont typeface="Noto Sans Symbols"/>
              <a:buChar char="⚫"/>
              <a:defRPr b="0" i="0" sz="2000" u="none" cap="none" strike="noStrike">
                <a:solidFill>
                  <a:srgbClr val="6C6C6C"/>
                </a:solidFill>
                <a:latin typeface="Rockwell"/>
                <a:ea typeface="Rockwell"/>
                <a:cs typeface="Rockwell"/>
                <a:sym typeface="Rockwell"/>
              </a:defRPr>
            </a:lvl4pPr>
            <a:lvl5pPr indent="-308610" lvl="4" marL="2286000" marR="0" rtl="1" algn="r">
              <a:lnSpc>
                <a:spcPct val="115000"/>
              </a:lnSpc>
              <a:spcBef>
                <a:spcPts val="400"/>
              </a:spcBef>
              <a:spcAft>
                <a:spcPts val="0"/>
              </a:spcAft>
              <a:buClr>
                <a:schemeClr val="accent4"/>
              </a:buClr>
              <a:buSzPts val="1260"/>
              <a:buFont typeface="Noto Sans Symbols"/>
              <a:buChar char="◉"/>
              <a:defRPr b="0" i="0" sz="1800" u="none" cap="none" strike="noStrike">
                <a:solidFill>
                  <a:schemeClr val="dk1"/>
                </a:solidFill>
                <a:latin typeface="Rockwell"/>
                <a:ea typeface="Rockwell"/>
                <a:cs typeface="Rockwell"/>
                <a:sym typeface="Rockwell"/>
              </a:defRPr>
            </a:lvl5pPr>
            <a:lvl6pPr indent="-320039" lvl="5" marL="2743200" marR="0" rtl="1" algn="r">
              <a:lnSpc>
                <a:spcPct val="115000"/>
              </a:lnSpc>
              <a:spcBef>
                <a:spcPts val="400"/>
              </a:spcBef>
              <a:spcAft>
                <a:spcPts val="0"/>
              </a:spcAft>
              <a:buClr>
                <a:schemeClr val="accent4"/>
              </a:buClr>
              <a:buSzPts val="1440"/>
              <a:buFont typeface="Noto Sans Symbols"/>
              <a:buChar char="⚫"/>
              <a:defRPr b="0" i="0" sz="1800" u="none" cap="none" strike="noStrike">
                <a:solidFill>
                  <a:srgbClr val="6C6C6C"/>
                </a:solidFill>
                <a:latin typeface="Rockwell"/>
                <a:ea typeface="Rockwell"/>
                <a:cs typeface="Rockwell"/>
                <a:sym typeface="Rockwell"/>
              </a:defRPr>
            </a:lvl6pPr>
            <a:lvl7pPr indent="-309879" lvl="6" marL="3200400" marR="0" rtl="1" algn="r">
              <a:lnSpc>
                <a:spcPct val="115000"/>
              </a:lnSpc>
              <a:spcBef>
                <a:spcPts val="320"/>
              </a:spcBef>
              <a:spcAft>
                <a:spcPts val="0"/>
              </a:spcAft>
              <a:buClr>
                <a:schemeClr val="accent4"/>
              </a:buClr>
              <a:buSzPts val="1280"/>
              <a:buFont typeface="Noto Sans Symbols"/>
              <a:buChar char="◼"/>
              <a:defRPr b="0" i="0" sz="1600" u="none" cap="none" strike="noStrike">
                <a:solidFill>
                  <a:schemeClr val="dk1"/>
                </a:solidFill>
                <a:latin typeface="Rockwell"/>
                <a:ea typeface="Rockwell"/>
                <a:cs typeface="Rockwell"/>
                <a:sym typeface="Rockwell"/>
              </a:defRPr>
            </a:lvl7pPr>
            <a:lvl8pPr indent="-330200" lvl="7" marL="3657600" marR="0" rtl="1" algn="r">
              <a:lnSpc>
                <a:spcPct val="115000"/>
              </a:lnSpc>
              <a:spcBef>
                <a:spcPts val="300"/>
              </a:spcBef>
              <a:spcAft>
                <a:spcPts val="0"/>
              </a:spcAft>
              <a:buClr>
                <a:schemeClr val="accent4"/>
              </a:buClr>
              <a:buSzPts val="1600"/>
              <a:buFont typeface="Rockwell"/>
              <a:buChar char="•"/>
              <a:defRPr b="0" i="0" sz="1600" u="none" cap="none" strike="noStrike">
                <a:solidFill>
                  <a:srgbClr val="6C6C6C"/>
                </a:solidFill>
                <a:latin typeface="Rockwell"/>
                <a:ea typeface="Rockwell"/>
                <a:cs typeface="Rockwell"/>
                <a:sym typeface="Rockwell"/>
              </a:defRPr>
            </a:lvl8pPr>
            <a:lvl9pPr indent="-317500" lvl="8" marL="4114800" marR="0" rtl="1" algn="r">
              <a:lnSpc>
                <a:spcPct val="115000"/>
              </a:lnSpc>
              <a:spcBef>
                <a:spcPts val="280"/>
              </a:spcBef>
              <a:spcAft>
                <a:spcPts val="0"/>
              </a:spcAft>
              <a:buClr>
                <a:schemeClr val="accent4"/>
              </a:buClr>
              <a:buSzPts val="1400"/>
              <a:buFont typeface="Noto Sans Symbols"/>
              <a:buChar char="▪"/>
              <a:defRPr b="0" i="0" sz="1400" u="none" cap="none" strike="noStrike">
                <a:solidFill>
                  <a:schemeClr val="dk1"/>
                </a:solidFill>
                <a:latin typeface="Rockwell"/>
                <a:ea typeface="Rockwell"/>
                <a:cs typeface="Rockwell"/>
                <a:sym typeface="Rockwell"/>
              </a:defRPr>
            </a:lvl9pPr>
          </a:lstStyle>
          <a:p/>
        </p:txBody>
      </p:sp>
      <p:sp>
        <p:nvSpPr>
          <p:cNvPr id="9" name="Google Shape;9;p1"/>
          <p:cNvSpPr txBox="1"/>
          <p:nvPr>
            <p:ph idx="10" type="dt"/>
          </p:nvPr>
        </p:nvSpPr>
        <p:spPr>
          <a:xfrm>
            <a:off x="4245936" y="6557946"/>
            <a:ext cx="2002464" cy="226902"/>
          </a:xfrm>
          <a:prstGeom prst="rect">
            <a:avLst/>
          </a:prstGeom>
          <a:noFill/>
          <a:ln>
            <a:noFill/>
          </a:ln>
        </p:spPr>
        <p:txBody>
          <a:bodyPr anchorCtr="0" anchor="b" bIns="0" lIns="91425" spcFirstLastPara="1" rIns="91425" wrap="square" tIns="0">
            <a:noAutofit/>
          </a:bodyPr>
          <a:lstStyle>
            <a:lvl1pPr lvl="0" marR="0" rtl="1" algn="l">
              <a:spcBef>
                <a:spcPts val="0"/>
              </a:spcBef>
              <a:spcAft>
                <a:spcPts val="0"/>
              </a:spcAft>
              <a:buSzPts val="1400"/>
              <a:buNone/>
              <a:defRPr b="0" i="0" sz="1000" u="none" cap="none" strike="noStrike">
                <a:solidFill>
                  <a:schemeClr val="dk2"/>
                </a:solidFill>
                <a:latin typeface="Rockwell"/>
                <a:ea typeface="Rockwell"/>
                <a:cs typeface="Rockwell"/>
                <a:sym typeface="Rockwell"/>
              </a:defRPr>
            </a:lvl1pPr>
            <a:lvl2pPr lvl="1"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0" name="Google Shape;10;p1"/>
          <p:cNvSpPr txBox="1"/>
          <p:nvPr>
            <p:ph idx="11" type="ftr"/>
          </p:nvPr>
        </p:nvSpPr>
        <p:spPr>
          <a:xfrm>
            <a:off x="457200" y="6557946"/>
            <a:ext cx="3657600" cy="228600"/>
          </a:xfrm>
          <a:prstGeom prst="rect">
            <a:avLst/>
          </a:prstGeom>
          <a:noFill/>
          <a:ln>
            <a:noFill/>
          </a:ln>
        </p:spPr>
        <p:txBody>
          <a:bodyPr anchorCtr="0" anchor="b" bIns="0" lIns="91425" spcFirstLastPara="1" rIns="91425" wrap="square" tIns="0">
            <a:noAutofit/>
          </a:bodyPr>
          <a:lstStyle>
            <a:lvl1pPr lvl="0" marR="0" rtl="1" algn="r">
              <a:spcBef>
                <a:spcPts val="0"/>
              </a:spcBef>
              <a:spcAft>
                <a:spcPts val="0"/>
              </a:spcAft>
              <a:buSzPts val="1400"/>
              <a:buNone/>
              <a:defRPr b="0" i="0" sz="1000" u="none" cap="none" strike="noStrike">
                <a:solidFill>
                  <a:schemeClr val="dk2"/>
                </a:solidFill>
                <a:latin typeface="Rockwell"/>
                <a:ea typeface="Rockwell"/>
                <a:cs typeface="Rockwell"/>
                <a:sym typeface="Rockwell"/>
              </a:defRPr>
            </a:lvl1pPr>
            <a:lvl2pPr lvl="1"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1" name="Google Shape;11;p1"/>
          <p:cNvSpPr txBox="1"/>
          <p:nvPr>
            <p:ph idx="12" type="sldNum"/>
          </p:nvPr>
        </p:nvSpPr>
        <p:spPr>
          <a:xfrm>
            <a:off x="6251448" y="6556248"/>
            <a:ext cx="588336" cy="228600"/>
          </a:xfrm>
          <a:prstGeom prst="rect">
            <a:avLst/>
          </a:prstGeom>
          <a:noFill/>
          <a:ln>
            <a:noFill/>
          </a:ln>
        </p:spPr>
        <p:txBody>
          <a:bodyPr anchorCtr="0" anchor="b" bIns="0" lIns="0" spcFirstLastPara="1" rIns="0" wrap="square" tIns="0">
            <a:noAutofit/>
          </a:bodyPr>
          <a:lstStyle>
            <a:lvl1pPr indent="0" lvl="0" marL="0" marR="0" rtl="1" algn="r">
              <a:spcBef>
                <a:spcPts val="0"/>
              </a:spcBef>
              <a:buNone/>
              <a:defRPr b="0" i="0" sz="1100" u="none" cap="none" strike="noStrike">
                <a:solidFill>
                  <a:srgbClr val="B13F9A"/>
                </a:solidFill>
                <a:latin typeface="Rockwell"/>
                <a:ea typeface="Rockwell"/>
                <a:cs typeface="Rockwell"/>
                <a:sym typeface="Rockwell"/>
              </a:defRPr>
            </a:lvl1pPr>
            <a:lvl2pPr indent="0" lvl="1" marL="0" marR="0" rtl="1" algn="r">
              <a:spcBef>
                <a:spcPts val="0"/>
              </a:spcBef>
              <a:buNone/>
              <a:defRPr b="0" i="0" sz="1100" u="none" cap="none" strike="noStrike">
                <a:solidFill>
                  <a:srgbClr val="B13F9A"/>
                </a:solidFill>
                <a:latin typeface="Rockwell"/>
                <a:ea typeface="Rockwell"/>
                <a:cs typeface="Rockwell"/>
                <a:sym typeface="Rockwell"/>
              </a:defRPr>
            </a:lvl2pPr>
            <a:lvl3pPr indent="0" lvl="2" marL="0" marR="0" rtl="1" algn="r">
              <a:spcBef>
                <a:spcPts val="0"/>
              </a:spcBef>
              <a:buNone/>
              <a:defRPr b="0" i="0" sz="1100" u="none" cap="none" strike="noStrike">
                <a:solidFill>
                  <a:srgbClr val="B13F9A"/>
                </a:solidFill>
                <a:latin typeface="Rockwell"/>
                <a:ea typeface="Rockwell"/>
                <a:cs typeface="Rockwell"/>
                <a:sym typeface="Rockwell"/>
              </a:defRPr>
            </a:lvl3pPr>
            <a:lvl4pPr indent="0" lvl="3" marL="0" marR="0" rtl="1" algn="r">
              <a:spcBef>
                <a:spcPts val="0"/>
              </a:spcBef>
              <a:buNone/>
              <a:defRPr b="0" i="0" sz="1100" u="none" cap="none" strike="noStrike">
                <a:solidFill>
                  <a:srgbClr val="B13F9A"/>
                </a:solidFill>
                <a:latin typeface="Rockwell"/>
                <a:ea typeface="Rockwell"/>
                <a:cs typeface="Rockwell"/>
                <a:sym typeface="Rockwell"/>
              </a:defRPr>
            </a:lvl4pPr>
            <a:lvl5pPr indent="0" lvl="4" marL="0" marR="0" rtl="1" algn="r">
              <a:spcBef>
                <a:spcPts val="0"/>
              </a:spcBef>
              <a:buNone/>
              <a:defRPr b="0" i="0" sz="1100" u="none" cap="none" strike="noStrike">
                <a:solidFill>
                  <a:srgbClr val="B13F9A"/>
                </a:solidFill>
                <a:latin typeface="Rockwell"/>
                <a:ea typeface="Rockwell"/>
                <a:cs typeface="Rockwell"/>
                <a:sym typeface="Rockwell"/>
              </a:defRPr>
            </a:lvl5pPr>
            <a:lvl6pPr indent="0" lvl="5" marL="0" marR="0" rtl="1" algn="r">
              <a:spcBef>
                <a:spcPts val="0"/>
              </a:spcBef>
              <a:buNone/>
              <a:defRPr b="0" i="0" sz="1100" u="none" cap="none" strike="noStrike">
                <a:solidFill>
                  <a:srgbClr val="B13F9A"/>
                </a:solidFill>
                <a:latin typeface="Rockwell"/>
                <a:ea typeface="Rockwell"/>
                <a:cs typeface="Rockwell"/>
                <a:sym typeface="Rockwell"/>
              </a:defRPr>
            </a:lvl6pPr>
            <a:lvl7pPr indent="0" lvl="6" marL="0" marR="0" rtl="1" algn="r">
              <a:spcBef>
                <a:spcPts val="0"/>
              </a:spcBef>
              <a:buNone/>
              <a:defRPr b="0" i="0" sz="1100" u="none" cap="none" strike="noStrike">
                <a:solidFill>
                  <a:srgbClr val="B13F9A"/>
                </a:solidFill>
                <a:latin typeface="Rockwell"/>
                <a:ea typeface="Rockwell"/>
                <a:cs typeface="Rockwell"/>
                <a:sym typeface="Rockwell"/>
              </a:defRPr>
            </a:lvl7pPr>
            <a:lvl8pPr indent="0" lvl="7" marL="0" marR="0" rtl="1" algn="r">
              <a:spcBef>
                <a:spcPts val="0"/>
              </a:spcBef>
              <a:buNone/>
              <a:defRPr b="0" i="0" sz="1100" u="none" cap="none" strike="noStrike">
                <a:solidFill>
                  <a:srgbClr val="B13F9A"/>
                </a:solidFill>
                <a:latin typeface="Rockwell"/>
                <a:ea typeface="Rockwell"/>
                <a:cs typeface="Rockwell"/>
                <a:sym typeface="Rockwell"/>
              </a:defRPr>
            </a:lvl8pPr>
            <a:lvl9pPr indent="0" lvl="8" marL="0" marR="0" rtl="1" algn="r">
              <a:spcBef>
                <a:spcPts val="0"/>
              </a:spcBef>
              <a:buNone/>
              <a:defRPr b="0" i="0" sz="1100" u="none" cap="none" strike="noStrike">
                <a:solidFill>
                  <a:srgbClr val="B13F9A"/>
                </a:solidFill>
                <a:latin typeface="Rockwell"/>
                <a:ea typeface="Rockwell"/>
                <a:cs typeface="Rockwell"/>
                <a:sym typeface="Rockwell"/>
              </a:defRPr>
            </a:lvl9pPr>
          </a:lstStyle>
          <a:p>
            <a:pPr indent="0" lvl="0" marL="0" rtl="1" algn="r">
              <a:spcBef>
                <a:spcPts val="0"/>
              </a:spcBef>
              <a:spcAft>
                <a:spcPts val="0"/>
              </a:spcAft>
              <a:buNone/>
            </a:pPr>
            <a:fld id="{00000000-1234-1234-1234-123412341234}" type="slidenum">
              <a:rPr lang="fa-IR"/>
              <a:t>‹#›</a:t>
            </a:fld>
            <a:endParaRPr/>
          </a:p>
        </p:txBody>
      </p:sp>
      <p:pic>
        <p:nvPicPr>
          <p:cNvPr id="12" name="Google Shape;12;p1"/>
          <p:cNvPicPr preferRelativeResize="0"/>
          <p:nvPr/>
        </p:nvPicPr>
        <p:blipFill>
          <a:blip r:embed="rId1">
            <a:alphaModFix/>
          </a:blip>
          <a:stretch>
            <a:fillRect/>
          </a:stretch>
        </p:blipFill>
        <p:spPr>
          <a:xfrm>
            <a:off x="113400" y="6112170"/>
            <a:ext cx="990600" cy="62210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6" name="Shape 86"/>
        <p:cNvGrpSpPr/>
        <p:nvPr/>
      </p:nvGrpSpPr>
      <p:grpSpPr>
        <a:xfrm>
          <a:off x="0" y="0"/>
          <a:ext cx="0" cy="0"/>
          <a:chOff x="0" y="0"/>
          <a:chExt cx="0" cy="0"/>
        </a:xfrm>
      </p:grpSpPr>
      <p:sp>
        <p:nvSpPr>
          <p:cNvPr id="87" name="Google Shape;87;p13"/>
          <p:cNvSpPr/>
          <p:nvPr/>
        </p:nvSpPr>
        <p:spPr>
          <a:xfrm flipH="1">
            <a:off x="8153400" y="0"/>
            <a:ext cx="990600" cy="6858000"/>
          </a:xfrm>
          <a:prstGeom prst="rect">
            <a:avLst/>
          </a:prstGeom>
          <a:blipFill rotWithShape="1">
            <a:blip r:embed="rId1">
              <a:alphaModFix amt="43000"/>
            </a:blip>
            <a:tile algn="tl" flip="none" tx="0" sx="50000" ty="0" sy="50000"/>
          </a:blip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rgbClr val="FFFFFF"/>
              </a:solidFill>
              <a:latin typeface="Rockwell"/>
              <a:ea typeface="Rockwell"/>
              <a:cs typeface="Rockwell"/>
              <a:sym typeface="Rockwell"/>
            </a:endParaRPr>
          </a:p>
        </p:txBody>
      </p:sp>
      <p:sp>
        <p:nvSpPr>
          <p:cNvPr id="88" name="Google Shape;88;p13"/>
          <p:cNvSpPr txBox="1"/>
          <p:nvPr>
            <p:ph type="title"/>
          </p:nvPr>
        </p:nvSpPr>
        <p:spPr>
          <a:xfrm>
            <a:off x="457200" y="320040"/>
            <a:ext cx="7239000" cy="1143000"/>
          </a:xfrm>
          <a:prstGeom prst="rect">
            <a:avLst/>
          </a:prstGeom>
          <a:noFill/>
          <a:ln>
            <a:noFill/>
          </a:ln>
        </p:spPr>
        <p:txBody>
          <a:bodyPr anchorCtr="0" anchor="b" bIns="0" lIns="45700" spcFirstLastPara="1" rIns="45700" wrap="square" tIns="0">
            <a:noAutofit/>
          </a:bodyPr>
          <a:lstStyle>
            <a:lvl1pPr lvl="0" marR="0" rtl="1" algn="l">
              <a:spcBef>
                <a:spcPts val="0"/>
              </a:spcBef>
              <a:spcAft>
                <a:spcPts val="0"/>
              </a:spcAft>
              <a:buClr>
                <a:srgbClr val="FEF7F0"/>
              </a:buClr>
              <a:buSzPts val="3800"/>
              <a:buFont typeface="Rockwell"/>
              <a:buNone/>
              <a:defRPr b="1" i="0" sz="3800" u="none" cap="none" strike="noStrike">
                <a:solidFill>
                  <a:srgbClr val="FEF7F0"/>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9" name="Google Shape;89;p13"/>
          <p:cNvSpPr txBox="1"/>
          <p:nvPr>
            <p:ph idx="1" type="body"/>
          </p:nvPr>
        </p:nvSpPr>
        <p:spPr>
          <a:xfrm>
            <a:off x="457200" y="1609416"/>
            <a:ext cx="7239000" cy="4846320"/>
          </a:xfrm>
          <a:prstGeom prst="rect">
            <a:avLst/>
          </a:prstGeom>
          <a:noFill/>
          <a:ln>
            <a:noFill/>
          </a:ln>
        </p:spPr>
        <p:txBody>
          <a:bodyPr anchorCtr="0" anchor="t" bIns="45700" lIns="91425" spcFirstLastPara="1" rIns="91425" wrap="square" tIns="45700">
            <a:noAutofit/>
          </a:bodyPr>
          <a:lstStyle>
            <a:lvl1pPr indent="-349123" lvl="0" marL="457200" marR="0" rtl="1" algn="r">
              <a:spcBef>
                <a:spcPts val="600"/>
              </a:spcBef>
              <a:spcAft>
                <a:spcPts val="0"/>
              </a:spcAft>
              <a:buClr>
                <a:schemeClr val="lt2"/>
              </a:buClr>
              <a:buSzPts val="1898"/>
              <a:buFont typeface="Noto Sans Symbols"/>
              <a:buChar char="⦿"/>
              <a:defRPr b="0" i="0" sz="2600" u="none" cap="none" strike="noStrike">
                <a:solidFill>
                  <a:schemeClr val="lt1"/>
                </a:solidFill>
                <a:latin typeface="Rockwell"/>
                <a:ea typeface="Rockwell"/>
                <a:cs typeface="Rockwell"/>
                <a:sym typeface="Rockwell"/>
              </a:defRPr>
            </a:lvl1pPr>
            <a:lvl2pPr indent="-345440" lvl="1" marL="914400" marR="0" rtl="1" algn="r">
              <a:spcBef>
                <a:spcPts val="500"/>
              </a:spcBef>
              <a:spcAft>
                <a:spcPts val="0"/>
              </a:spcAft>
              <a:buClr>
                <a:schemeClr val="accent4"/>
              </a:buClr>
              <a:buSzPts val="1840"/>
              <a:buFont typeface="Noto Sans Symbols"/>
              <a:buChar char="◼"/>
              <a:defRPr b="0" i="0" sz="2300" u="none" cap="none" strike="noStrike">
                <a:solidFill>
                  <a:schemeClr val="lt1"/>
                </a:solidFill>
                <a:latin typeface="Rockwell"/>
                <a:ea typeface="Rockwell"/>
                <a:cs typeface="Rockwell"/>
                <a:sym typeface="Rockwell"/>
              </a:defRPr>
            </a:lvl2pPr>
            <a:lvl3pPr indent="-304800" lvl="2" marL="1371600" marR="0" rtl="1" algn="r">
              <a:spcBef>
                <a:spcPts val="400"/>
              </a:spcBef>
              <a:spcAft>
                <a:spcPts val="0"/>
              </a:spcAft>
              <a:buClr>
                <a:schemeClr val="accent4"/>
              </a:buClr>
              <a:buSzPts val="1200"/>
              <a:buFont typeface="Noto Sans Symbols"/>
              <a:buChar char="🞆"/>
              <a:defRPr b="0" i="0" sz="2000" u="none" cap="none" strike="noStrike">
                <a:solidFill>
                  <a:schemeClr val="lt1"/>
                </a:solidFill>
                <a:latin typeface="Rockwell"/>
                <a:ea typeface="Rockwell"/>
                <a:cs typeface="Rockwell"/>
                <a:sym typeface="Rockwell"/>
              </a:defRPr>
            </a:lvl3pPr>
            <a:lvl4pPr indent="-330200" lvl="3" marL="1828800" marR="0" rtl="1" algn="r">
              <a:spcBef>
                <a:spcPts val="400"/>
              </a:spcBef>
              <a:spcAft>
                <a:spcPts val="0"/>
              </a:spcAft>
              <a:buClr>
                <a:schemeClr val="accent4"/>
              </a:buClr>
              <a:buSzPts val="1600"/>
              <a:buFont typeface="Noto Sans Symbols"/>
              <a:buChar char="⚫"/>
              <a:defRPr b="0" i="0" sz="2000" u="none" cap="none" strike="noStrike">
                <a:solidFill>
                  <a:schemeClr val="lt1"/>
                </a:solidFill>
                <a:latin typeface="Rockwell"/>
                <a:ea typeface="Rockwell"/>
                <a:cs typeface="Rockwell"/>
                <a:sym typeface="Rockwell"/>
              </a:defRPr>
            </a:lvl4pPr>
            <a:lvl5pPr indent="-308610" lvl="4" marL="2286000" marR="0" rtl="1" algn="r">
              <a:spcBef>
                <a:spcPts val="400"/>
              </a:spcBef>
              <a:spcAft>
                <a:spcPts val="0"/>
              </a:spcAft>
              <a:buClr>
                <a:schemeClr val="accent4"/>
              </a:buClr>
              <a:buSzPts val="1260"/>
              <a:buFont typeface="Noto Sans Symbols"/>
              <a:buChar char="◉"/>
              <a:defRPr b="0" i="0" sz="1800" u="none" cap="none" strike="noStrike">
                <a:solidFill>
                  <a:schemeClr val="lt1"/>
                </a:solidFill>
                <a:latin typeface="Rockwell"/>
                <a:ea typeface="Rockwell"/>
                <a:cs typeface="Rockwell"/>
                <a:sym typeface="Rockwell"/>
              </a:defRPr>
            </a:lvl5pPr>
            <a:lvl6pPr indent="-320039" lvl="5" marL="2743200" marR="0" rtl="1" algn="r">
              <a:spcBef>
                <a:spcPts val="400"/>
              </a:spcBef>
              <a:spcAft>
                <a:spcPts val="0"/>
              </a:spcAft>
              <a:buClr>
                <a:schemeClr val="accent4"/>
              </a:buClr>
              <a:buSzPts val="1440"/>
              <a:buFont typeface="Noto Sans Symbols"/>
              <a:buChar char="⚫"/>
              <a:defRPr b="0" i="0" sz="1800" u="none" cap="none" strike="noStrike">
                <a:solidFill>
                  <a:schemeClr val="lt1"/>
                </a:solidFill>
                <a:latin typeface="Rockwell"/>
                <a:ea typeface="Rockwell"/>
                <a:cs typeface="Rockwell"/>
                <a:sym typeface="Rockwell"/>
              </a:defRPr>
            </a:lvl6pPr>
            <a:lvl7pPr indent="-309879" lvl="6" marL="3200400" marR="0" rtl="1" algn="r">
              <a:spcBef>
                <a:spcPts val="320"/>
              </a:spcBef>
              <a:spcAft>
                <a:spcPts val="0"/>
              </a:spcAft>
              <a:buClr>
                <a:schemeClr val="accent4"/>
              </a:buClr>
              <a:buSzPts val="1280"/>
              <a:buFont typeface="Noto Sans Symbols"/>
              <a:buChar char="◼"/>
              <a:defRPr b="0" i="0" sz="1600" u="none" cap="none" strike="noStrike">
                <a:solidFill>
                  <a:schemeClr val="lt1"/>
                </a:solidFill>
                <a:latin typeface="Rockwell"/>
                <a:ea typeface="Rockwell"/>
                <a:cs typeface="Rockwell"/>
                <a:sym typeface="Rockwell"/>
              </a:defRPr>
            </a:lvl7pPr>
            <a:lvl8pPr indent="-330200" lvl="7" marL="3657600" marR="0" rtl="1" algn="r">
              <a:spcBef>
                <a:spcPts val="300"/>
              </a:spcBef>
              <a:spcAft>
                <a:spcPts val="0"/>
              </a:spcAft>
              <a:buClr>
                <a:schemeClr val="accent4"/>
              </a:buClr>
              <a:buSzPts val="1600"/>
              <a:buFont typeface="Rockwell"/>
              <a:buChar char="•"/>
              <a:defRPr b="0" i="0" sz="1600" u="none" cap="none" strike="noStrike">
                <a:solidFill>
                  <a:schemeClr val="lt1"/>
                </a:solidFill>
                <a:latin typeface="Rockwell"/>
                <a:ea typeface="Rockwell"/>
                <a:cs typeface="Rockwell"/>
                <a:sym typeface="Rockwell"/>
              </a:defRPr>
            </a:lvl8pPr>
            <a:lvl9pPr indent="-317500" lvl="8" marL="4114800" marR="0" rtl="1" algn="r">
              <a:spcBef>
                <a:spcPts val="280"/>
              </a:spcBef>
              <a:spcAft>
                <a:spcPts val="0"/>
              </a:spcAft>
              <a:buClr>
                <a:schemeClr val="accent4"/>
              </a:buClr>
              <a:buSzPts val="1400"/>
              <a:buFont typeface="Noto Sans Symbols"/>
              <a:buChar char="▪"/>
              <a:defRPr b="0" i="0" sz="1400" u="none" cap="none" strike="noStrike">
                <a:solidFill>
                  <a:schemeClr val="lt1"/>
                </a:solidFill>
                <a:latin typeface="Rockwell"/>
                <a:ea typeface="Rockwell"/>
                <a:cs typeface="Rockwell"/>
                <a:sym typeface="Rockwell"/>
              </a:defRPr>
            </a:lvl9pPr>
          </a:lstStyle>
          <a:p/>
        </p:txBody>
      </p:sp>
      <p:sp>
        <p:nvSpPr>
          <p:cNvPr id="90" name="Google Shape;90;p13"/>
          <p:cNvSpPr txBox="1"/>
          <p:nvPr>
            <p:ph idx="10" type="dt"/>
          </p:nvPr>
        </p:nvSpPr>
        <p:spPr>
          <a:xfrm>
            <a:off x="4245936" y="6557946"/>
            <a:ext cx="2002464" cy="226902"/>
          </a:xfrm>
          <a:prstGeom prst="rect">
            <a:avLst/>
          </a:prstGeom>
          <a:noFill/>
          <a:ln>
            <a:noFill/>
          </a:ln>
        </p:spPr>
        <p:txBody>
          <a:bodyPr anchorCtr="0" anchor="b" bIns="0" lIns="91425" spcFirstLastPara="1" rIns="91425" wrap="square" tIns="0">
            <a:noAutofit/>
          </a:bodyPr>
          <a:lstStyle>
            <a:lvl1pPr lvl="0" marR="0" rtl="1" algn="l">
              <a:spcBef>
                <a:spcPts val="0"/>
              </a:spcBef>
              <a:spcAft>
                <a:spcPts val="0"/>
              </a:spcAft>
              <a:buSzPts val="1400"/>
              <a:buNone/>
              <a:defRPr b="0" i="0" sz="1000" u="none" cap="none" strike="noStrike">
                <a:solidFill>
                  <a:schemeClr val="lt2"/>
                </a:solidFill>
                <a:latin typeface="Rockwell"/>
                <a:ea typeface="Rockwell"/>
                <a:cs typeface="Rockwell"/>
                <a:sym typeface="Rockwell"/>
              </a:defRPr>
            </a:lvl1pPr>
            <a:lvl2pPr lvl="1"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91" name="Google Shape;91;p13"/>
          <p:cNvSpPr txBox="1"/>
          <p:nvPr>
            <p:ph idx="11" type="ftr"/>
          </p:nvPr>
        </p:nvSpPr>
        <p:spPr>
          <a:xfrm>
            <a:off x="457200" y="6557946"/>
            <a:ext cx="3657600" cy="228600"/>
          </a:xfrm>
          <a:prstGeom prst="rect">
            <a:avLst/>
          </a:prstGeom>
          <a:noFill/>
          <a:ln>
            <a:noFill/>
          </a:ln>
        </p:spPr>
        <p:txBody>
          <a:bodyPr anchorCtr="0" anchor="b" bIns="0" lIns="91425" spcFirstLastPara="1" rIns="91425" wrap="square" tIns="0">
            <a:noAutofit/>
          </a:bodyPr>
          <a:lstStyle>
            <a:lvl1pPr lvl="0" marR="0" rtl="1" algn="r">
              <a:spcBef>
                <a:spcPts val="0"/>
              </a:spcBef>
              <a:spcAft>
                <a:spcPts val="0"/>
              </a:spcAft>
              <a:buSzPts val="1400"/>
              <a:buNone/>
              <a:defRPr b="0" i="0" sz="1000" u="none" cap="none" strike="noStrike">
                <a:solidFill>
                  <a:schemeClr val="lt2"/>
                </a:solidFill>
                <a:latin typeface="Rockwell"/>
                <a:ea typeface="Rockwell"/>
                <a:cs typeface="Rockwell"/>
                <a:sym typeface="Rockwell"/>
              </a:defRPr>
            </a:lvl1pPr>
            <a:lvl2pPr lvl="1"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92" name="Google Shape;92;p13"/>
          <p:cNvSpPr txBox="1"/>
          <p:nvPr>
            <p:ph idx="12" type="sldNum"/>
          </p:nvPr>
        </p:nvSpPr>
        <p:spPr>
          <a:xfrm>
            <a:off x="6251448" y="6556248"/>
            <a:ext cx="588336" cy="228600"/>
          </a:xfrm>
          <a:prstGeom prst="rect">
            <a:avLst/>
          </a:prstGeom>
          <a:noFill/>
          <a:ln>
            <a:noFill/>
          </a:ln>
        </p:spPr>
        <p:txBody>
          <a:bodyPr anchorCtr="0" anchor="b" bIns="0" lIns="0" spcFirstLastPara="1" rIns="0" wrap="square" tIns="0">
            <a:noAutofit/>
          </a:bodyPr>
          <a:lstStyle>
            <a:lvl1pPr indent="0" lvl="0" marL="0" marR="0" rtl="1" algn="r">
              <a:spcBef>
                <a:spcPts val="0"/>
              </a:spcBef>
              <a:buNone/>
              <a:defRPr b="0" i="0" sz="1100" u="none" cap="none" strike="noStrike">
                <a:solidFill>
                  <a:srgbClr val="B13F9A"/>
                </a:solidFill>
                <a:latin typeface="Rockwell"/>
                <a:ea typeface="Rockwell"/>
                <a:cs typeface="Rockwell"/>
                <a:sym typeface="Rockwell"/>
              </a:defRPr>
            </a:lvl1pPr>
            <a:lvl2pPr indent="0" lvl="1" marL="0" marR="0" rtl="1" algn="r">
              <a:spcBef>
                <a:spcPts val="0"/>
              </a:spcBef>
              <a:buNone/>
              <a:defRPr b="0" i="0" sz="1100" u="none" cap="none" strike="noStrike">
                <a:solidFill>
                  <a:srgbClr val="B13F9A"/>
                </a:solidFill>
                <a:latin typeface="Rockwell"/>
                <a:ea typeface="Rockwell"/>
                <a:cs typeface="Rockwell"/>
                <a:sym typeface="Rockwell"/>
              </a:defRPr>
            </a:lvl2pPr>
            <a:lvl3pPr indent="0" lvl="2" marL="0" marR="0" rtl="1" algn="r">
              <a:spcBef>
                <a:spcPts val="0"/>
              </a:spcBef>
              <a:buNone/>
              <a:defRPr b="0" i="0" sz="1100" u="none" cap="none" strike="noStrike">
                <a:solidFill>
                  <a:srgbClr val="B13F9A"/>
                </a:solidFill>
                <a:latin typeface="Rockwell"/>
                <a:ea typeface="Rockwell"/>
                <a:cs typeface="Rockwell"/>
                <a:sym typeface="Rockwell"/>
              </a:defRPr>
            </a:lvl3pPr>
            <a:lvl4pPr indent="0" lvl="3" marL="0" marR="0" rtl="1" algn="r">
              <a:spcBef>
                <a:spcPts val="0"/>
              </a:spcBef>
              <a:buNone/>
              <a:defRPr b="0" i="0" sz="1100" u="none" cap="none" strike="noStrike">
                <a:solidFill>
                  <a:srgbClr val="B13F9A"/>
                </a:solidFill>
                <a:latin typeface="Rockwell"/>
                <a:ea typeface="Rockwell"/>
                <a:cs typeface="Rockwell"/>
                <a:sym typeface="Rockwell"/>
              </a:defRPr>
            </a:lvl4pPr>
            <a:lvl5pPr indent="0" lvl="4" marL="0" marR="0" rtl="1" algn="r">
              <a:spcBef>
                <a:spcPts val="0"/>
              </a:spcBef>
              <a:buNone/>
              <a:defRPr b="0" i="0" sz="1100" u="none" cap="none" strike="noStrike">
                <a:solidFill>
                  <a:srgbClr val="B13F9A"/>
                </a:solidFill>
                <a:latin typeface="Rockwell"/>
                <a:ea typeface="Rockwell"/>
                <a:cs typeface="Rockwell"/>
                <a:sym typeface="Rockwell"/>
              </a:defRPr>
            </a:lvl5pPr>
            <a:lvl6pPr indent="0" lvl="5" marL="0" marR="0" rtl="1" algn="r">
              <a:spcBef>
                <a:spcPts val="0"/>
              </a:spcBef>
              <a:buNone/>
              <a:defRPr b="0" i="0" sz="1100" u="none" cap="none" strike="noStrike">
                <a:solidFill>
                  <a:srgbClr val="B13F9A"/>
                </a:solidFill>
                <a:latin typeface="Rockwell"/>
                <a:ea typeface="Rockwell"/>
                <a:cs typeface="Rockwell"/>
                <a:sym typeface="Rockwell"/>
              </a:defRPr>
            </a:lvl6pPr>
            <a:lvl7pPr indent="0" lvl="6" marL="0" marR="0" rtl="1" algn="r">
              <a:spcBef>
                <a:spcPts val="0"/>
              </a:spcBef>
              <a:buNone/>
              <a:defRPr b="0" i="0" sz="1100" u="none" cap="none" strike="noStrike">
                <a:solidFill>
                  <a:srgbClr val="B13F9A"/>
                </a:solidFill>
                <a:latin typeface="Rockwell"/>
                <a:ea typeface="Rockwell"/>
                <a:cs typeface="Rockwell"/>
                <a:sym typeface="Rockwell"/>
              </a:defRPr>
            </a:lvl7pPr>
            <a:lvl8pPr indent="0" lvl="7" marL="0" marR="0" rtl="1" algn="r">
              <a:spcBef>
                <a:spcPts val="0"/>
              </a:spcBef>
              <a:buNone/>
              <a:defRPr b="0" i="0" sz="1100" u="none" cap="none" strike="noStrike">
                <a:solidFill>
                  <a:srgbClr val="B13F9A"/>
                </a:solidFill>
                <a:latin typeface="Rockwell"/>
                <a:ea typeface="Rockwell"/>
                <a:cs typeface="Rockwell"/>
                <a:sym typeface="Rockwell"/>
              </a:defRPr>
            </a:lvl8pPr>
            <a:lvl9pPr indent="0" lvl="8" marL="0" marR="0" rtl="1" algn="r">
              <a:spcBef>
                <a:spcPts val="0"/>
              </a:spcBef>
              <a:buNone/>
              <a:defRPr b="0" i="0" sz="1100" u="none" cap="none" strike="noStrike">
                <a:solidFill>
                  <a:srgbClr val="B13F9A"/>
                </a:solidFill>
                <a:latin typeface="Rockwell"/>
                <a:ea typeface="Rockwell"/>
                <a:cs typeface="Rockwell"/>
                <a:sym typeface="Rockwell"/>
              </a:defRPr>
            </a:lvl9pPr>
          </a:lstStyle>
          <a:p>
            <a:pPr indent="0" lvl="0" marL="0" rtl="1" algn="r">
              <a:spcBef>
                <a:spcPts val="0"/>
              </a:spcBef>
              <a:spcAft>
                <a:spcPts val="0"/>
              </a:spcAft>
              <a:buNone/>
            </a:pPr>
            <a:fld id="{00000000-1234-1234-1234-123412341234}" type="slidenum">
              <a:rPr lang="fa-IR"/>
              <a:t>‹#›</a:t>
            </a:fld>
            <a:endParaRPr/>
          </a:p>
        </p:txBody>
      </p:sp>
    </p:spTree>
  </p:cSld>
  <p:clrMap accent1="accent1" accent2="accent2" accent3="accent3" accent4="accent4" accent5="accent5" accent6="accent6" bg1="lt1" bg2="dk2" tx1="dk1" tx2="lt2" folHlink="folHlink" hlink="hlink"/>
  <p:sldLayoutIdLst>
    <p:sldLayoutId id="214748365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 name="Shape 102"/>
        <p:cNvGrpSpPr/>
        <p:nvPr/>
      </p:nvGrpSpPr>
      <p:grpSpPr>
        <a:xfrm>
          <a:off x="0" y="0"/>
          <a:ext cx="0" cy="0"/>
          <a:chOff x="0" y="0"/>
          <a:chExt cx="0" cy="0"/>
        </a:xfrm>
      </p:grpSpPr>
      <p:sp>
        <p:nvSpPr>
          <p:cNvPr id="103" name="Google Shape;103;p15"/>
          <p:cNvSpPr/>
          <p:nvPr/>
        </p:nvSpPr>
        <p:spPr>
          <a:xfrm flipH="1">
            <a:off x="8153400" y="0"/>
            <a:ext cx="990600" cy="6858000"/>
          </a:xfrm>
          <a:prstGeom prst="rect">
            <a:avLst/>
          </a:prstGeom>
          <a:blipFill rotWithShape="1">
            <a:blip r:embed="rId1">
              <a:alphaModFix amt="43000"/>
            </a:blip>
            <a:tile algn="tl" flip="none" tx="0" sx="50000" ty="0" sy="50000"/>
          </a:blip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rgbClr val="FFFFFF"/>
              </a:solidFill>
              <a:latin typeface="Rockwell"/>
              <a:ea typeface="Rockwell"/>
              <a:cs typeface="Rockwell"/>
              <a:sym typeface="Rockwell"/>
            </a:endParaRPr>
          </a:p>
        </p:txBody>
      </p:sp>
      <p:sp>
        <p:nvSpPr>
          <p:cNvPr id="104" name="Google Shape;104;p15"/>
          <p:cNvSpPr txBox="1"/>
          <p:nvPr>
            <p:ph type="title"/>
          </p:nvPr>
        </p:nvSpPr>
        <p:spPr>
          <a:xfrm>
            <a:off x="457200" y="320040"/>
            <a:ext cx="7239000" cy="1143000"/>
          </a:xfrm>
          <a:prstGeom prst="rect">
            <a:avLst/>
          </a:prstGeom>
          <a:noFill/>
          <a:ln>
            <a:noFill/>
          </a:ln>
        </p:spPr>
        <p:txBody>
          <a:bodyPr anchorCtr="0" anchor="b" bIns="0" lIns="45700" spcFirstLastPara="1" rIns="45700" wrap="square" tIns="0">
            <a:noAutofit/>
          </a:bodyPr>
          <a:lstStyle>
            <a:lvl1pPr lvl="0" marR="0" rtl="1" algn="l">
              <a:spcBef>
                <a:spcPts val="0"/>
              </a:spcBef>
              <a:spcAft>
                <a:spcPts val="0"/>
              </a:spcAft>
              <a:buClr>
                <a:srgbClr val="FEF7F0"/>
              </a:buClr>
              <a:buSzPts val="3800"/>
              <a:buFont typeface="Rockwell"/>
              <a:buNone/>
              <a:defRPr b="1" i="0" sz="3800" u="none" cap="none" strike="noStrike">
                <a:solidFill>
                  <a:srgbClr val="FEF7F0"/>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5" name="Google Shape;105;p15"/>
          <p:cNvSpPr txBox="1"/>
          <p:nvPr>
            <p:ph idx="1" type="body"/>
          </p:nvPr>
        </p:nvSpPr>
        <p:spPr>
          <a:xfrm>
            <a:off x="457200" y="1609416"/>
            <a:ext cx="7239000" cy="4846320"/>
          </a:xfrm>
          <a:prstGeom prst="rect">
            <a:avLst/>
          </a:prstGeom>
          <a:noFill/>
          <a:ln>
            <a:noFill/>
          </a:ln>
        </p:spPr>
        <p:txBody>
          <a:bodyPr anchorCtr="0" anchor="t" bIns="45700" lIns="91425" spcFirstLastPara="1" rIns="91425" wrap="square" tIns="45700">
            <a:noAutofit/>
          </a:bodyPr>
          <a:lstStyle>
            <a:lvl1pPr indent="-349123" lvl="0" marL="457200" marR="0" rtl="1" algn="r">
              <a:spcBef>
                <a:spcPts val="600"/>
              </a:spcBef>
              <a:spcAft>
                <a:spcPts val="0"/>
              </a:spcAft>
              <a:buClr>
                <a:schemeClr val="dk2"/>
              </a:buClr>
              <a:buSzPts val="1898"/>
              <a:buFont typeface="Noto Sans Symbols"/>
              <a:buChar char="⦿"/>
              <a:defRPr b="0" i="0" sz="2600" u="none" cap="none" strike="noStrike">
                <a:solidFill>
                  <a:schemeClr val="dk1"/>
                </a:solidFill>
                <a:latin typeface="Rockwell"/>
                <a:ea typeface="Rockwell"/>
                <a:cs typeface="Rockwell"/>
                <a:sym typeface="Rockwell"/>
              </a:defRPr>
            </a:lvl1pPr>
            <a:lvl2pPr indent="-345440" lvl="1" marL="914400" marR="0" rtl="1" algn="r">
              <a:spcBef>
                <a:spcPts val="500"/>
              </a:spcBef>
              <a:spcAft>
                <a:spcPts val="0"/>
              </a:spcAft>
              <a:buClr>
                <a:schemeClr val="accent4"/>
              </a:buClr>
              <a:buSzPts val="1840"/>
              <a:buFont typeface="Noto Sans Symbols"/>
              <a:buChar char="◼"/>
              <a:defRPr b="0" i="0" sz="2300" u="none" cap="none" strike="noStrike">
                <a:solidFill>
                  <a:srgbClr val="6C6C6C"/>
                </a:solidFill>
                <a:latin typeface="Rockwell"/>
                <a:ea typeface="Rockwell"/>
                <a:cs typeface="Rockwell"/>
                <a:sym typeface="Rockwell"/>
              </a:defRPr>
            </a:lvl2pPr>
            <a:lvl3pPr indent="-304800" lvl="2" marL="1371600" marR="0" rtl="1" algn="r">
              <a:spcBef>
                <a:spcPts val="400"/>
              </a:spcBef>
              <a:spcAft>
                <a:spcPts val="0"/>
              </a:spcAft>
              <a:buClr>
                <a:schemeClr val="accent4"/>
              </a:buClr>
              <a:buSzPts val="1200"/>
              <a:buFont typeface="Noto Sans Symbols"/>
              <a:buChar char="🞆"/>
              <a:defRPr b="0" i="0" sz="2000" u="none" cap="none" strike="noStrike">
                <a:solidFill>
                  <a:schemeClr val="dk1"/>
                </a:solidFill>
                <a:latin typeface="Rockwell"/>
                <a:ea typeface="Rockwell"/>
                <a:cs typeface="Rockwell"/>
                <a:sym typeface="Rockwell"/>
              </a:defRPr>
            </a:lvl3pPr>
            <a:lvl4pPr indent="-330200" lvl="3" marL="1828800" marR="0" rtl="1" algn="r">
              <a:spcBef>
                <a:spcPts val="400"/>
              </a:spcBef>
              <a:spcAft>
                <a:spcPts val="0"/>
              </a:spcAft>
              <a:buClr>
                <a:schemeClr val="accent4"/>
              </a:buClr>
              <a:buSzPts val="1600"/>
              <a:buFont typeface="Noto Sans Symbols"/>
              <a:buChar char="⚫"/>
              <a:defRPr b="0" i="0" sz="2000" u="none" cap="none" strike="noStrike">
                <a:solidFill>
                  <a:srgbClr val="6C6C6C"/>
                </a:solidFill>
                <a:latin typeface="Rockwell"/>
                <a:ea typeface="Rockwell"/>
                <a:cs typeface="Rockwell"/>
                <a:sym typeface="Rockwell"/>
              </a:defRPr>
            </a:lvl4pPr>
            <a:lvl5pPr indent="-308610" lvl="4" marL="2286000" marR="0" rtl="1" algn="r">
              <a:spcBef>
                <a:spcPts val="400"/>
              </a:spcBef>
              <a:spcAft>
                <a:spcPts val="0"/>
              </a:spcAft>
              <a:buClr>
                <a:schemeClr val="accent4"/>
              </a:buClr>
              <a:buSzPts val="1260"/>
              <a:buFont typeface="Noto Sans Symbols"/>
              <a:buChar char="◉"/>
              <a:defRPr b="0" i="0" sz="1800" u="none" cap="none" strike="noStrike">
                <a:solidFill>
                  <a:schemeClr val="dk1"/>
                </a:solidFill>
                <a:latin typeface="Rockwell"/>
                <a:ea typeface="Rockwell"/>
                <a:cs typeface="Rockwell"/>
                <a:sym typeface="Rockwell"/>
              </a:defRPr>
            </a:lvl5pPr>
            <a:lvl6pPr indent="-320039" lvl="5" marL="2743200" marR="0" rtl="1" algn="r">
              <a:spcBef>
                <a:spcPts val="400"/>
              </a:spcBef>
              <a:spcAft>
                <a:spcPts val="0"/>
              </a:spcAft>
              <a:buClr>
                <a:schemeClr val="accent4"/>
              </a:buClr>
              <a:buSzPts val="1440"/>
              <a:buFont typeface="Noto Sans Symbols"/>
              <a:buChar char="⚫"/>
              <a:defRPr b="0" i="0" sz="1800" u="none" cap="none" strike="noStrike">
                <a:solidFill>
                  <a:srgbClr val="6C6C6C"/>
                </a:solidFill>
                <a:latin typeface="Rockwell"/>
                <a:ea typeface="Rockwell"/>
                <a:cs typeface="Rockwell"/>
                <a:sym typeface="Rockwell"/>
              </a:defRPr>
            </a:lvl6pPr>
            <a:lvl7pPr indent="-309879" lvl="6" marL="3200400" marR="0" rtl="1" algn="r">
              <a:spcBef>
                <a:spcPts val="320"/>
              </a:spcBef>
              <a:spcAft>
                <a:spcPts val="0"/>
              </a:spcAft>
              <a:buClr>
                <a:schemeClr val="accent4"/>
              </a:buClr>
              <a:buSzPts val="1280"/>
              <a:buFont typeface="Noto Sans Symbols"/>
              <a:buChar char="◼"/>
              <a:defRPr b="0" i="0" sz="1600" u="none" cap="none" strike="noStrike">
                <a:solidFill>
                  <a:schemeClr val="dk1"/>
                </a:solidFill>
                <a:latin typeface="Rockwell"/>
                <a:ea typeface="Rockwell"/>
                <a:cs typeface="Rockwell"/>
                <a:sym typeface="Rockwell"/>
              </a:defRPr>
            </a:lvl7pPr>
            <a:lvl8pPr indent="-330200" lvl="7" marL="3657600" marR="0" rtl="1" algn="r">
              <a:spcBef>
                <a:spcPts val="300"/>
              </a:spcBef>
              <a:spcAft>
                <a:spcPts val="0"/>
              </a:spcAft>
              <a:buClr>
                <a:schemeClr val="accent4"/>
              </a:buClr>
              <a:buSzPts val="1600"/>
              <a:buFont typeface="Rockwell"/>
              <a:buChar char="•"/>
              <a:defRPr b="0" i="0" sz="1600" u="none" cap="none" strike="noStrike">
                <a:solidFill>
                  <a:srgbClr val="6C6C6C"/>
                </a:solidFill>
                <a:latin typeface="Rockwell"/>
                <a:ea typeface="Rockwell"/>
                <a:cs typeface="Rockwell"/>
                <a:sym typeface="Rockwell"/>
              </a:defRPr>
            </a:lvl8pPr>
            <a:lvl9pPr indent="-317500" lvl="8" marL="4114800" marR="0" rtl="1" algn="r">
              <a:spcBef>
                <a:spcPts val="280"/>
              </a:spcBef>
              <a:spcAft>
                <a:spcPts val="0"/>
              </a:spcAft>
              <a:buClr>
                <a:schemeClr val="accent4"/>
              </a:buClr>
              <a:buSzPts val="1400"/>
              <a:buFont typeface="Noto Sans Symbols"/>
              <a:buChar char="▪"/>
              <a:defRPr b="0" i="0" sz="1400" u="none" cap="none" strike="noStrike">
                <a:solidFill>
                  <a:schemeClr val="dk1"/>
                </a:solidFill>
                <a:latin typeface="Rockwell"/>
                <a:ea typeface="Rockwell"/>
                <a:cs typeface="Rockwell"/>
                <a:sym typeface="Rockwell"/>
              </a:defRPr>
            </a:lvl9pPr>
          </a:lstStyle>
          <a:p/>
        </p:txBody>
      </p:sp>
      <p:sp>
        <p:nvSpPr>
          <p:cNvPr id="106" name="Google Shape;106;p15"/>
          <p:cNvSpPr txBox="1"/>
          <p:nvPr>
            <p:ph idx="10" type="dt"/>
          </p:nvPr>
        </p:nvSpPr>
        <p:spPr>
          <a:xfrm>
            <a:off x="4245936" y="6557946"/>
            <a:ext cx="2002464" cy="226902"/>
          </a:xfrm>
          <a:prstGeom prst="rect">
            <a:avLst/>
          </a:prstGeom>
          <a:noFill/>
          <a:ln>
            <a:noFill/>
          </a:ln>
        </p:spPr>
        <p:txBody>
          <a:bodyPr anchorCtr="0" anchor="b" bIns="0" lIns="91425" spcFirstLastPara="1" rIns="91425" wrap="square" tIns="0">
            <a:noAutofit/>
          </a:bodyPr>
          <a:lstStyle>
            <a:lvl1pPr lvl="0" marR="0" rtl="1" algn="l">
              <a:spcBef>
                <a:spcPts val="0"/>
              </a:spcBef>
              <a:spcAft>
                <a:spcPts val="0"/>
              </a:spcAft>
              <a:buSzPts val="1400"/>
              <a:buNone/>
              <a:defRPr b="0" i="0" sz="1000" u="none" cap="none" strike="noStrike">
                <a:solidFill>
                  <a:schemeClr val="dk2"/>
                </a:solidFill>
                <a:latin typeface="Rockwell"/>
                <a:ea typeface="Rockwell"/>
                <a:cs typeface="Rockwell"/>
                <a:sym typeface="Rockwell"/>
              </a:defRPr>
            </a:lvl1pPr>
            <a:lvl2pPr lvl="1"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07" name="Google Shape;107;p15"/>
          <p:cNvSpPr txBox="1"/>
          <p:nvPr>
            <p:ph idx="11" type="ftr"/>
          </p:nvPr>
        </p:nvSpPr>
        <p:spPr>
          <a:xfrm>
            <a:off x="457200" y="6557946"/>
            <a:ext cx="3657600" cy="228600"/>
          </a:xfrm>
          <a:prstGeom prst="rect">
            <a:avLst/>
          </a:prstGeom>
          <a:noFill/>
          <a:ln>
            <a:noFill/>
          </a:ln>
        </p:spPr>
        <p:txBody>
          <a:bodyPr anchorCtr="0" anchor="b" bIns="0" lIns="91425" spcFirstLastPara="1" rIns="91425" wrap="square" tIns="0">
            <a:noAutofit/>
          </a:bodyPr>
          <a:lstStyle>
            <a:lvl1pPr lvl="0" marR="0" rtl="1" algn="r">
              <a:spcBef>
                <a:spcPts val="0"/>
              </a:spcBef>
              <a:spcAft>
                <a:spcPts val="0"/>
              </a:spcAft>
              <a:buSzPts val="1400"/>
              <a:buNone/>
              <a:defRPr b="0" i="0" sz="1000" u="none" cap="none" strike="noStrike">
                <a:solidFill>
                  <a:schemeClr val="dk2"/>
                </a:solidFill>
                <a:latin typeface="Rockwell"/>
                <a:ea typeface="Rockwell"/>
                <a:cs typeface="Rockwell"/>
                <a:sym typeface="Rockwell"/>
              </a:defRPr>
            </a:lvl1pPr>
            <a:lvl2pPr lvl="1"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1" algn="r">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08" name="Google Shape;108;p15"/>
          <p:cNvSpPr txBox="1"/>
          <p:nvPr>
            <p:ph idx="12" type="sldNum"/>
          </p:nvPr>
        </p:nvSpPr>
        <p:spPr>
          <a:xfrm>
            <a:off x="6251448" y="6556248"/>
            <a:ext cx="588336" cy="228600"/>
          </a:xfrm>
          <a:prstGeom prst="rect">
            <a:avLst/>
          </a:prstGeom>
          <a:noFill/>
          <a:ln>
            <a:noFill/>
          </a:ln>
        </p:spPr>
        <p:txBody>
          <a:bodyPr anchorCtr="0" anchor="b" bIns="0" lIns="0" spcFirstLastPara="1" rIns="0" wrap="square" tIns="0">
            <a:noAutofit/>
          </a:bodyPr>
          <a:lstStyle>
            <a:lvl1pPr indent="0" lvl="0" marL="0" marR="0" rtl="1" algn="r">
              <a:spcBef>
                <a:spcPts val="0"/>
              </a:spcBef>
              <a:buNone/>
              <a:defRPr b="0" i="0" sz="1100" u="none" cap="none" strike="noStrike">
                <a:solidFill>
                  <a:srgbClr val="B13F9A"/>
                </a:solidFill>
                <a:latin typeface="Rockwell"/>
                <a:ea typeface="Rockwell"/>
                <a:cs typeface="Rockwell"/>
                <a:sym typeface="Rockwell"/>
              </a:defRPr>
            </a:lvl1pPr>
            <a:lvl2pPr indent="0" lvl="1" marL="0" marR="0" rtl="1" algn="r">
              <a:spcBef>
                <a:spcPts val="0"/>
              </a:spcBef>
              <a:buNone/>
              <a:defRPr b="0" i="0" sz="1100" u="none" cap="none" strike="noStrike">
                <a:solidFill>
                  <a:srgbClr val="B13F9A"/>
                </a:solidFill>
                <a:latin typeface="Rockwell"/>
                <a:ea typeface="Rockwell"/>
                <a:cs typeface="Rockwell"/>
                <a:sym typeface="Rockwell"/>
              </a:defRPr>
            </a:lvl2pPr>
            <a:lvl3pPr indent="0" lvl="2" marL="0" marR="0" rtl="1" algn="r">
              <a:spcBef>
                <a:spcPts val="0"/>
              </a:spcBef>
              <a:buNone/>
              <a:defRPr b="0" i="0" sz="1100" u="none" cap="none" strike="noStrike">
                <a:solidFill>
                  <a:srgbClr val="B13F9A"/>
                </a:solidFill>
                <a:latin typeface="Rockwell"/>
                <a:ea typeface="Rockwell"/>
                <a:cs typeface="Rockwell"/>
                <a:sym typeface="Rockwell"/>
              </a:defRPr>
            </a:lvl3pPr>
            <a:lvl4pPr indent="0" lvl="3" marL="0" marR="0" rtl="1" algn="r">
              <a:spcBef>
                <a:spcPts val="0"/>
              </a:spcBef>
              <a:buNone/>
              <a:defRPr b="0" i="0" sz="1100" u="none" cap="none" strike="noStrike">
                <a:solidFill>
                  <a:srgbClr val="B13F9A"/>
                </a:solidFill>
                <a:latin typeface="Rockwell"/>
                <a:ea typeface="Rockwell"/>
                <a:cs typeface="Rockwell"/>
                <a:sym typeface="Rockwell"/>
              </a:defRPr>
            </a:lvl4pPr>
            <a:lvl5pPr indent="0" lvl="4" marL="0" marR="0" rtl="1" algn="r">
              <a:spcBef>
                <a:spcPts val="0"/>
              </a:spcBef>
              <a:buNone/>
              <a:defRPr b="0" i="0" sz="1100" u="none" cap="none" strike="noStrike">
                <a:solidFill>
                  <a:srgbClr val="B13F9A"/>
                </a:solidFill>
                <a:latin typeface="Rockwell"/>
                <a:ea typeface="Rockwell"/>
                <a:cs typeface="Rockwell"/>
                <a:sym typeface="Rockwell"/>
              </a:defRPr>
            </a:lvl5pPr>
            <a:lvl6pPr indent="0" lvl="5" marL="0" marR="0" rtl="1" algn="r">
              <a:spcBef>
                <a:spcPts val="0"/>
              </a:spcBef>
              <a:buNone/>
              <a:defRPr b="0" i="0" sz="1100" u="none" cap="none" strike="noStrike">
                <a:solidFill>
                  <a:srgbClr val="B13F9A"/>
                </a:solidFill>
                <a:latin typeface="Rockwell"/>
                <a:ea typeface="Rockwell"/>
                <a:cs typeface="Rockwell"/>
                <a:sym typeface="Rockwell"/>
              </a:defRPr>
            </a:lvl6pPr>
            <a:lvl7pPr indent="0" lvl="6" marL="0" marR="0" rtl="1" algn="r">
              <a:spcBef>
                <a:spcPts val="0"/>
              </a:spcBef>
              <a:buNone/>
              <a:defRPr b="0" i="0" sz="1100" u="none" cap="none" strike="noStrike">
                <a:solidFill>
                  <a:srgbClr val="B13F9A"/>
                </a:solidFill>
                <a:latin typeface="Rockwell"/>
                <a:ea typeface="Rockwell"/>
                <a:cs typeface="Rockwell"/>
                <a:sym typeface="Rockwell"/>
              </a:defRPr>
            </a:lvl7pPr>
            <a:lvl8pPr indent="0" lvl="7" marL="0" marR="0" rtl="1" algn="r">
              <a:spcBef>
                <a:spcPts val="0"/>
              </a:spcBef>
              <a:buNone/>
              <a:defRPr b="0" i="0" sz="1100" u="none" cap="none" strike="noStrike">
                <a:solidFill>
                  <a:srgbClr val="B13F9A"/>
                </a:solidFill>
                <a:latin typeface="Rockwell"/>
                <a:ea typeface="Rockwell"/>
                <a:cs typeface="Rockwell"/>
                <a:sym typeface="Rockwell"/>
              </a:defRPr>
            </a:lvl8pPr>
            <a:lvl9pPr indent="0" lvl="8" marL="0" marR="0" rtl="1" algn="r">
              <a:spcBef>
                <a:spcPts val="0"/>
              </a:spcBef>
              <a:buNone/>
              <a:defRPr b="0" i="0" sz="1100" u="none" cap="none" strike="noStrike">
                <a:solidFill>
                  <a:srgbClr val="B13F9A"/>
                </a:solidFill>
                <a:latin typeface="Rockwell"/>
                <a:ea typeface="Rockwell"/>
                <a:cs typeface="Rockwell"/>
                <a:sym typeface="Rockwell"/>
              </a:defRPr>
            </a:lvl9pPr>
          </a:lstStyle>
          <a:p>
            <a:pPr indent="0" lvl="0" marL="0" rtl="1" algn="r">
              <a:spcBef>
                <a:spcPts val="0"/>
              </a:spcBef>
              <a:spcAft>
                <a:spcPts val="0"/>
              </a:spcAft>
              <a:buNone/>
            </a:pPr>
            <a:fld id="{00000000-1234-1234-1234-123412341234}" type="slidenum">
              <a:rPr lang="fa-IR"/>
              <a:t>‹#›</a:t>
            </a:fld>
            <a:endParaRPr/>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2" name="Shape 182"/>
        <p:cNvGrpSpPr/>
        <p:nvPr/>
      </p:nvGrpSpPr>
      <p:grpSpPr>
        <a:xfrm>
          <a:off x="0" y="0"/>
          <a:ext cx="0" cy="0"/>
          <a:chOff x="0" y="0"/>
          <a:chExt cx="0" cy="0"/>
        </a:xfrm>
      </p:grpSpPr>
      <p:sp>
        <p:nvSpPr>
          <p:cNvPr id="183" name="Google Shape;183;p27"/>
          <p:cNvSpPr/>
          <p:nvPr/>
        </p:nvSpPr>
        <p:spPr>
          <a:xfrm flipH="1">
            <a:off x="8153400" y="0"/>
            <a:ext cx="990600" cy="6858000"/>
          </a:xfrm>
          <a:prstGeom prst="rect">
            <a:avLst/>
          </a:prstGeom>
          <a:blipFill rotWithShape="1">
            <a:blip r:embed="rId1">
              <a:alphaModFix amt="43000"/>
            </a:blip>
            <a:tile algn="tl" flip="none" tx="0" sx="50000" ty="0" sy="50000"/>
          </a:blip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rgbClr val="FFFFFF"/>
              </a:solidFill>
              <a:latin typeface="Rockwell"/>
              <a:ea typeface="Rockwell"/>
              <a:cs typeface="Rockwell"/>
              <a:sym typeface="Rockwell"/>
            </a:endParaRPr>
          </a:p>
        </p:txBody>
      </p:sp>
      <p:sp>
        <p:nvSpPr>
          <p:cNvPr id="184" name="Google Shape;184;p27"/>
          <p:cNvSpPr txBox="1"/>
          <p:nvPr>
            <p:ph type="title"/>
          </p:nvPr>
        </p:nvSpPr>
        <p:spPr>
          <a:xfrm>
            <a:off x="457200" y="320040"/>
            <a:ext cx="7239000" cy="1143000"/>
          </a:xfrm>
          <a:prstGeom prst="rect">
            <a:avLst/>
          </a:prstGeom>
          <a:noFill/>
          <a:ln>
            <a:noFill/>
          </a:ln>
        </p:spPr>
        <p:txBody>
          <a:bodyPr anchorCtr="0" anchor="b" bIns="0" lIns="45700" spcFirstLastPara="1" rIns="45700" wrap="square" tIns="0">
            <a:noAutofit/>
          </a:bodyPr>
          <a:lstStyle>
            <a:lvl1pPr lvl="0" marR="0" rtl="1" algn="l">
              <a:spcBef>
                <a:spcPts val="0"/>
              </a:spcBef>
              <a:spcAft>
                <a:spcPts val="0"/>
              </a:spcAft>
              <a:buClr>
                <a:srgbClr val="FEF7F0"/>
              </a:buClr>
              <a:buSzPts val="3800"/>
              <a:buFont typeface="Rockwell"/>
              <a:buNone/>
              <a:defRPr b="1" i="0" sz="3800" u="none" cap="none" strike="noStrike">
                <a:solidFill>
                  <a:srgbClr val="FEF7F0"/>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5" name="Google Shape;185;p27"/>
          <p:cNvSpPr txBox="1"/>
          <p:nvPr>
            <p:ph idx="1" type="body"/>
          </p:nvPr>
        </p:nvSpPr>
        <p:spPr>
          <a:xfrm>
            <a:off x="457200" y="1609416"/>
            <a:ext cx="7239000" cy="4846320"/>
          </a:xfrm>
          <a:prstGeom prst="rect">
            <a:avLst/>
          </a:prstGeom>
          <a:noFill/>
          <a:ln>
            <a:noFill/>
          </a:ln>
        </p:spPr>
        <p:txBody>
          <a:bodyPr anchorCtr="0" anchor="t" bIns="45700" lIns="91425" spcFirstLastPara="1" rIns="91425" wrap="square" tIns="45700">
            <a:noAutofit/>
          </a:bodyPr>
          <a:lstStyle>
            <a:lvl1pPr indent="-349123" lvl="0" marL="457200" marR="0" rtl="1" algn="r">
              <a:spcBef>
                <a:spcPts val="600"/>
              </a:spcBef>
              <a:spcAft>
                <a:spcPts val="0"/>
              </a:spcAft>
              <a:buClr>
                <a:schemeClr val="lt2"/>
              </a:buClr>
              <a:buSzPts val="1898"/>
              <a:buFont typeface="Noto Sans Symbols"/>
              <a:buChar char="⦿"/>
              <a:defRPr b="0" i="0" sz="2600" u="none" cap="none" strike="noStrike">
                <a:solidFill>
                  <a:schemeClr val="lt1"/>
                </a:solidFill>
                <a:latin typeface="Rockwell"/>
                <a:ea typeface="Rockwell"/>
                <a:cs typeface="Rockwell"/>
                <a:sym typeface="Rockwell"/>
              </a:defRPr>
            </a:lvl1pPr>
            <a:lvl2pPr indent="-345440" lvl="1" marL="914400" marR="0" rtl="1" algn="r">
              <a:spcBef>
                <a:spcPts val="500"/>
              </a:spcBef>
              <a:spcAft>
                <a:spcPts val="0"/>
              </a:spcAft>
              <a:buClr>
                <a:schemeClr val="accent4"/>
              </a:buClr>
              <a:buSzPts val="1840"/>
              <a:buFont typeface="Noto Sans Symbols"/>
              <a:buChar char="◼"/>
              <a:defRPr b="0" i="0" sz="2300" u="none" cap="none" strike="noStrike">
                <a:solidFill>
                  <a:schemeClr val="lt1"/>
                </a:solidFill>
                <a:latin typeface="Rockwell"/>
                <a:ea typeface="Rockwell"/>
                <a:cs typeface="Rockwell"/>
                <a:sym typeface="Rockwell"/>
              </a:defRPr>
            </a:lvl2pPr>
            <a:lvl3pPr indent="-304800" lvl="2" marL="1371600" marR="0" rtl="1" algn="r">
              <a:spcBef>
                <a:spcPts val="400"/>
              </a:spcBef>
              <a:spcAft>
                <a:spcPts val="0"/>
              </a:spcAft>
              <a:buClr>
                <a:schemeClr val="accent4"/>
              </a:buClr>
              <a:buSzPts val="1200"/>
              <a:buFont typeface="Noto Sans Symbols"/>
              <a:buChar char="🞆"/>
              <a:defRPr b="0" i="0" sz="2000" u="none" cap="none" strike="noStrike">
                <a:solidFill>
                  <a:schemeClr val="lt1"/>
                </a:solidFill>
                <a:latin typeface="Rockwell"/>
                <a:ea typeface="Rockwell"/>
                <a:cs typeface="Rockwell"/>
                <a:sym typeface="Rockwell"/>
              </a:defRPr>
            </a:lvl3pPr>
            <a:lvl4pPr indent="-330200" lvl="3" marL="1828800" marR="0" rtl="1" algn="r">
              <a:spcBef>
                <a:spcPts val="400"/>
              </a:spcBef>
              <a:spcAft>
                <a:spcPts val="0"/>
              </a:spcAft>
              <a:buClr>
                <a:schemeClr val="accent4"/>
              </a:buClr>
              <a:buSzPts val="1600"/>
              <a:buFont typeface="Noto Sans Symbols"/>
              <a:buChar char="⚫"/>
              <a:defRPr b="0" i="0" sz="2000" u="none" cap="none" strike="noStrike">
                <a:solidFill>
                  <a:schemeClr val="lt1"/>
                </a:solidFill>
                <a:latin typeface="Rockwell"/>
                <a:ea typeface="Rockwell"/>
                <a:cs typeface="Rockwell"/>
                <a:sym typeface="Rockwell"/>
              </a:defRPr>
            </a:lvl4pPr>
            <a:lvl5pPr indent="-308610" lvl="4" marL="2286000" marR="0" rtl="1" algn="r">
              <a:spcBef>
                <a:spcPts val="400"/>
              </a:spcBef>
              <a:spcAft>
                <a:spcPts val="0"/>
              </a:spcAft>
              <a:buClr>
                <a:schemeClr val="accent4"/>
              </a:buClr>
              <a:buSzPts val="1260"/>
              <a:buFont typeface="Noto Sans Symbols"/>
              <a:buChar char="◉"/>
              <a:defRPr b="0" i="0" sz="1800" u="none" cap="none" strike="noStrike">
                <a:solidFill>
                  <a:schemeClr val="lt1"/>
                </a:solidFill>
                <a:latin typeface="Rockwell"/>
                <a:ea typeface="Rockwell"/>
                <a:cs typeface="Rockwell"/>
                <a:sym typeface="Rockwell"/>
              </a:defRPr>
            </a:lvl5pPr>
            <a:lvl6pPr indent="-320039" lvl="5" marL="2743200" marR="0" rtl="1" algn="r">
              <a:spcBef>
                <a:spcPts val="400"/>
              </a:spcBef>
              <a:spcAft>
                <a:spcPts val="0"/>
              </a:spcAft>
              <a:buClr>
                <a:schemeClr val="accent4"/>
              </a:buClr>
              <a:buSzPts val="1440"/>
              <a:buFont typeface="Noto Sans Symbols"/>
              <a:buChar char="⚫"/>
              <a:defRPr b="0" i="0" sz="1800" u="none" cap="none" strike="noStrike">
                <a:solidFill>
                  <a:schemeClr val="lt1"/>
                </a:solidFill>
                <a:latin typeface="Rockwell"/>
                <a:ea typeface="Rockwell"/>
                <a:cs typeface="Rockwell"/>
                <a:sym typeface="Rockwell"/>
              </a:defRPr>
            </a:lvl6pPr>
            <a:lvl7pPr indent="-309879" lvl="6" marL="3200400" marR="0" rtl="1" algn="r">
              <a:spcBef>
                <a:spcPts val="320"/>
              </a:spcBef>
              <a:spcAft>
                <a:spcPts val="0"/>
              </a:spcAft>
              <a:buClr>
                <a:schemeClr val="accent4"/>
              </a:buClr>
              <a:buSzPts val="1280"/>
              <a:buFont typeface="Noto Sans Symbols"/>
              <a:buChar char="◼"/>
              <a:defRPr b="0" i="0" sz="1600" u="none" cap="none" strike="noStrike">
                <a:solidFill>
                  <a:schemeClr val="lt1"/>
                </a:solidFill>
                <a:latin typeface="Rockwell"/>
                <a:ea typeface="Rockwell"/>
                <a:cs typeface="Rockwell"/>
                <a:sym typeface="Rockwell"/>
              </a:defRPr>
            </a:lvl7pPr>
            <a:lvl8pPr indent="-330200" lvl="7" marL="3657600" marR="0" rtl="1" algn="r">
              <a:spcBef>
                <a:spcPts val="300"/>
              </a:spcBef>
              <a:spcAft>
                <a:spcPts val="0"/>
              </a:spcAft>
              <a:buClr>
                <a:schemeClr val="accent4"/>
              </a:buClr>
              <a:buSzPts val="1600"/>
              <a:buFont typeface="Rockwell"/>
              <a:buChar char="•"/>
              <a:defRPr b="0" i="0" sz="1600" u="none" cap="none" strike="noStrike">
                <a:solidFill>
                  <a:schemeClr val="lt1"/>
                </a:solidFill>
                <a:latin typeface="Rockwell"/>
                <a:ea typeface="Rockwell"/>
                <a:cs typeface="Rockwell"/>
                <a:sym typeface="Rockwell"/>
              </a:defRPr>
            </a:lvl8pPr>
            <a:lvl9pPr indent="-317500" lvl="8" marL="4114800" marR="0" rtl="1" algn="r">
              <a:spcBef>
                <a:spcPts val="280"/>
              </a:spcBef>
              <a:spcAft>
                <a:spcPts val="0"/>
              </a:spcAft>
              <a:buClr>
                <a:schemeClr val="accent4"/>
              </a:buClr>
              <a:buSzPts val="1400"/>
              <a:buFont typeface="Noto Sans Symbols"/>
              <a:buChar char="▪"/>
              <a:defRPr b="0" i="0" sz="1400" u="none" cap="none" strike="noStrike">
                <a:solidFill>
                  <a:schemeClr val="lt1"/>
                </a:solidFill>
                <a:latin typeface="Rockwell"/>
                <a:ea typeface="Rockwell"/>
                <a:cs typeface="Rockwell"/>
                <a:sym typeface="Rockwell"/>
              </a:defRPr>
            </a:lvl9pPr>
          </a:lstStyle>
          <a:p/>
        </p:txBody>
      </p:sp>
      <p:sp>
        <p:nvSpPr>
          <p:cNvPr id="186" name="Google Shape;186;p27"/>
          <p:cNvSpPr txBox="1"/>
          <p:nvPr>
            <p:ph idx="10" type="dt"/>
          </p:nvPr>
        </p:nvSpPr>
        <p:spPr>
          <a:xfrm>
            <a:off x="4245936" y="6557946"/>
            <a:ext cx="2002464" cy="226902"/>
          </a:xfrm>
          <a:prstGeom prst="rect">
            <a:avLst/>
          </a:prstGeom>
          <a:noFill/>
          <a:ln>
            <a:noFill/>
          </a:ln>
        </p:spPr>
        <p:txBody>
          <a:bodyPr anchorCtr="0" anchor="b" bIns="0" lIns="91425" spcFirstLastPara="1" rIns="91425" wrap="square" tIns="0">
            <a:noAutofit/>
          </a:bodyPr>
          <a:lstStyle>
            <a:lvl1pPr lvl="0" marR="0" rtl="1" algn="l">
              <a:spcBef>
                <a:spcPts val="0"/>
              </a:spcBef>
              <a:spcAft>
                <a:spcPts val="0"/>
              </a:spcAft>
              <a:buSzPts val="1400"/>
              <a:buNone/>
              <a:defRPr b="0" i="0" sz="1000" u="none" cap="none" strike="noStrike">
                <a:solidFill>
                  <a:schemeClr val="lt2"/>
                </a:solidFill>
                <a:latin typeface="Rockwell"/>
                <a:ea typeface="Rockwell"/>
                <a:cs typeface="Rockwell"/>
                <a:sym typeface="Rockwell"/>
              </a:defRPr>
            </a:lvl1pPr>
            <a:lvl2pPr lvl="1"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187" name="Google Shape;187;p27"/>
          <p:cNvSpPr txBox="1"/>
          <p:nvPr>
            <p:ph idx="11" type="ftr"/>
          </p:nvPr>
        </p:nvSpPr>
        <p:spPr>
          <a:xfrm>
            <a:off x="457200" y="6557946"/>
            <a:ext cx="3657600" cy="228600"/>
          </a:xfrm>
          <a:prstGeom prst="rect">
            <a:avLst/>
          </a:prstGeom>
          <a:noFill/>
          <a:ln>
            <a:noFill/>
          </a:ln>
        </p:spPr>
        <p:txBody>
          <a:bodyPr anchorCtr="0" anchor="b" bIns="0" lIns="91425" spcFirstLastPara="1" rIns="91425" wrap="square" tIns="0">
            <a:noAutofit/>
          </a:bodyPr>
          <a:lstStyle>
            <a:lvl1pPr lvl="0" marR="0" rtl="1" algn="r">
              <a:spcBef>
                <a:spcPts val="0"/>
              </a:spcBef>
              <a:spcAft>
                <a:spcPts val="0"/>
              </a:spcAft>
              <a:buSzPts val="1400"/>
              <a:buNone/>
              <a:defRPr b="0" i="0" sz="1000" u="none" cap="none" strike="noStrike">
                <a:solidFill>
                  <a:schemeClr val="lt2"/>
                </a:solidFill>
                <a:latin typeface="Rockwell"/>
                <a:ea typeface="Rockwell"/>
                <a:cs typeface="Rockwell"/>
                <a:sym typeface="Rockwell"/>
              </a:defRPr>
            </a:lvl1pPr>
            <a:lvl2pPr lvl="1"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2pPr>
            <a:lvl3pPr lvl="2"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3pPr>
            <a:lvl4pPr lvl="3"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4pPr>
            <a:lvl5pPr lvl="4"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5pPr>
            <a:lvl6pPr lvl="5"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6pPr>
            <a:lvl7pPr lvl="6"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7pPr>
            <a:lvl8pPr lvl="7"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8pPr>
            <a:lvl9pPr lvl="8" marR="0" rtl="1" algn="r">
              <a:spcBef>
                <a:spcPts val="0"/>
              </a:spcBef>
              <a:spcAft>
                <a:spcPts val="0"/>
              </a:spcAft>
              <a:buSzPts val="1400"/>
              <a:buNone/>
              <a:defRPr b="0" i="0" sz="1800" u="none" cap="none" strike="noStrike">
                <a:solidFill>
                  <a:schemeClr val="lt1"/>
                </a:solidFill>
                <a:latin typeface="Rockwell"/>
                <a:ea typeface="Rockwell"/>
                <a:cs typeface="Rockwell"/>
                <a:sym typeface="Rockwell"/>
              </a:defRPr>
            </a:lvl9pPr>
          </a:lstStyle>
          <a:p/>
        </p:txBody>
      </p:sp>
      <p:sp>
        <p:nvSpPr>
          <p:cNvPr id="188" name="Google Shape;188;p27"/>
          <p:cNvSpPr txBox="1"/>
          <p:nvPr>
            <p:ph idx="12" type="sldNum"/>
          </p:nvPr>
        </p:nvSpPr>
        <p:spPr>
          <a:xfrm>
            <a:off x="6251448" y="6556248"/>
            <a:ext cx="588336" cy="228600"/>
          </a:xfrm>
          <a:prstGeom prst="rect">
            <a:avLst/>
          </a:prstGeom>
          <a:noFill/>
          <a:ln>
            <a:noFill/>
          </a:ln>
        </p:spPr>
        <p:txBody>
          <a:bodyPr anchorCtr="0" anchor="b" bIns="0" lIns="0" spcFirstLastPara="1" rIns="0" wrap="square" tIns="0">
            <a:noAutofit/>
          </a:bodyPr>
          <a:lstStyle>
            <a:lvl1pPr indent="0" lvl="0" marL="0" marR="0" rtl="1" algn="r">
              <a:spcBef>
                <a:spcPts val="0"/>
              </a:spcBef>
              <a:buNone/>
              <a:defRPr b="0" i="0" sz="1100" u="none" cap="none" strike="noStrike">
                <a:solidFill>
                  <a:srgbClr val="B13F9A"/>
                </a:solidFill>
                <a:latin typeface="Rockwell"/>
                <a:ea typeface="Rockwell"/>
                <a:cs typeface="Rockwell"/>
                <a:sym typeface="Rockwell"/>
              </a:defRPr>
            </a:lvl1pPr>
            <a:lvl2pPr indent="0" lvl="1" marL="0" marR="0" rtl="1" algn="r">
              <a:spcBef>
                <a:spcPts val="0"/>
              </a:spcBef>
              <a:buNone/>
              <a:defRPr b="0" i="0" sz="1100" u="none" cap="none" strike="noStrike">
                <a:solidFill>
                  <a:srgbClr val="B13F9A"/>
                </a:solidFill>
                <a:latin typeface="Rockwell"/>
                <a:ea typeface="Rockwell"/>
                <a:cs typeface="Rockwell"/>
                <a:sym typeface="Rockwell"/>
              </a:defRPr>
            </a:lvl2pPr>
            <a:lvl3pPr indent="0" lvl="2" marL="0" marR="0" rtl="1" algn="r">
              <a:spcBef>
                <a:spcPts val="0"/>
              </a:spcBef>
              <a:buNone/>
              <a:defRPr b="0" i="0" sz="1100" u="none" cap="none" strike="noStrike">
                <a:solidFill>
                  <a:srgbClr val="B13F9A"/>
                </a:solidFill>
                <a:latin typeface="Rockwell"/>
                <a:ea typeface="Rockwell"/>
                <a:cs typeface="Rockwell"/>
                <a:sym typeface="Rockwell"/>
              </a:defRPr>
            </a:lvl3pPr>
            <a:lvl4pPr indent="0" lvl="3" marL="0" marR="0" rtl="1" algn="r">
              <a:spcBef>
                <a:spcPts val="0"/>
              </a:spcBef>
              <a:buNone/>
              <a:defRPr b="0" i="0" sz="1100" u="none" cap="none" strike="noStrike">
                <a:solidFill>
                  <a:srgbClr val="B13F9A"/>
                </a:solidFill>
                <a:latin typeface="Rockwell"/>
                <a:ea typeface="Rockwell"/>
                <a:cs typeface="Rockwell"/>
                <a:sym typeface="Rockwell"/>
              </a:defRPr>
            </a:lvl4pPr>
            <a:lvl5pPr indent="0" lvl="4" marL="0" marR="0" rtl="1" algn="r">
              <a:spcBef>
                <a:spcPts val="0"/>
              </a:spcBef>
              <a:buNone/>
              <a:defRPr b="0" i="0" sz="1100" u="none" cap="none" strike="noStrike">
                <a:solidFill>
                  <a:srgbClr val="B13F9A"/>
                </a:solidFill>
                <a:latin typeface="Rockwell"/>
                <a:ea typeface="Rockwell"/>
                <a:cs typeface="Rockwell"/>
                <a:sym typeface="Rockwell"/>
              </a:defRPr>
            </a:lvl5pPr>
            <a:lvl6pPr indent="0" lvl="5" marL="0" marR="0" rtl="1" algn="r">
              <a:spcBef>
                <a:spcPts val="0"/>
              </a:spcBef>
              <a:buNone/>
              <a:defRPr b="0" i="0" sz="1100" u="none" cap="none" strike="noStrike">
                <a:solidFill>
                  <a:srgbClr val="B13F9A"/>
                </a:solidFill>
                <a:latin typeface="Rockwell"/>
                <a:ea typeface="Rockwell"/>
                <a:cs typeface="Rockwell"/>
                <a:sym typeface="Rockwell"/>
              </a:defRPr>
            </a:lvl6pPr>
            <a:lvl7pPr indent="0" lvl="6" marL="0" marR="0" rtl="1" algn="r">
              <a:spcBef>
                <a:spcPts val="0"/>
              </a:spcBef>
              <a:buNone/>
              <a:defRPr b="0" i="0" sz="1100" u="none" cap="none" strike="noStrike">
                <a:solidFill>
                  <a:srgbClr val="B13F9A"/>
                </a:solidFill>
                <a:latin typeface="Rockwell"/>
                <a:ea typeface="Rockwell"/>
                <a:cs typeface="Rockwell"/>
                <a:sym typeface="Rockwell"/>
              </a:defRPr>
            </a:lvl7pPr>
            <a:lvl8pPr indent="0" lvl="7" marL="0" marR="0" rtl="1" algn="r">
              <a:spcBef>
                <a:spcPts val="0"/>
              </a:spcBef>
              <a:buNone/>
              <a:defRPr b="0" i="0" sz="1100" u="none" cap="none" strike="noStrike">
                <a:solidFill>
                  <a:srgbClr val="B13F9A"/>
                </a:solidFill>
                <a:latin typeface="Rockwell"/>
                <a:ea typeface="Rockwell"/>
                <a:cs typeface="Rockwell"/>
                <a:sym typeface="Rockwell"/>
              </a:defRPr>
            </a:lvl8pPr>
            <a:lvl9pPr indent="0" lvl="8" marL="0" marR="0" rtl="1" algn="r">
              <a:spcBef>
                <a:spcPts val="0"/>
              </a:spcBef>
              <a:buNone/>
              <a:defRPr b="0" i="0" sz="1100" u="none" cap="none" strike="noStrike">
                <a:solidFill>
                  <a:srgbClr val="B13F9A"/>
                </a:solidFill>
                <a:latin typeface="Rockwell"/>
                <a:ea typeface="Rockwell"/>
                <a:cs typeface="Rockwell"/>
                <a:sym typeface="Rockwell"/>
              </a:defRPr>
            </a:lvl9pPr>
          </a:lstStyle>
          <a:p>
            <a:pPr indent="0" lvl="0" marL="0" rtl="1" algn="r">
              <a:spcBef>
                <a:spcPts val="0"/>
              </a:spcBef>
              <a:spcAft>
                <a:spcPts val="0"/>
              </a:spcAft>
              <a:buNone/>
            </a:pPr>
            <a:fld id="{00000000-1234-1234-1234-123412341234}" type="slidenum">
              <a:rPr lang="fa-IR"/>
              <a:t>‹#›</a:t>
            </a:fld>
            <a:endParaRPr/>
          </a:p>
        </p:txBody>
      </p:sp>
    </p:spTree>
  </p:cSld>
  <p:clrMap accent1="accent1" accent2="accent2" accent3="accent3" accent4="accent4" accent5="accent5" accent6="accent6" bg1="lt1" bg2="dk2" tx1="dk1" tx2="lt2" folHlink="folHlink" hlink="hlink"/>
  <p:sldLayoutIdLst>
    <p:sldLayoutId id="214748367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 Id="rId3"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1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4.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2.xml"/><Relationship Id="rId3" Type="http://schemas.openxmlformats.org/officeDocument/2006/relationships/image" Target="../media/image1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3.xml"/><Relationship Id="rId3" Type="http://schemas.openxmlformats.org/officeDocument/2006/relationships/image" Target="../media/image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4.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BCE79"/>
            </a:gs>
            <a:gs pos="100000">
              <a:srgbClr val="E29810"/>
            </a:gs>
          </a:gsLst>
          <a:path path="circle">
            <a:fillToRect b="50%" l="50%" r="50%" t="50%"/>
          </a:path>
          <a:tileRect/>
        </a:gradFill>
      </p:bgPr>
    </p:bg>
    <p:spTree>
      <p:nvGrpSpPr>
        <p:cNvPr id="201" name="Shape 201"/>
        <p:cNvGrpSpPr/>
        <p:nvPr/>
      </p:nvGrpSpPr>
      <p:grpSpPr>
        <a:xfrm>
          <a:off x="0" y="0"/>
          <a:ext cx="0" cy="0"/>
          <a:chOff x="0" y="0"/>
          <a:chExt cx="0" cy="0"/>
        </a:xfrm>
      </p:grpSpPr>
      <p:sp>
        <p:nvSpPr>
          <p:cNvPr id="202" name="Google Shape;202;p29"/>
          <p:cNvSpPr txBox="1"/>
          <p:nvPr>
            <p:ph type="ctrTitle"/>
          </p:nvPr>
        </p:nvSpPr>
        <p:spPr>
          <a:xfrm>
            <a:off x="2825075" y="1023575"/>
            <a:ext cx="6182400" cy="1101300"/>
          </a:xfrm>
          <a:prstGeom prst="rect">
            <a:avLst/>
          </a:prstGeom>
          <a:noFill/>
          <a:ln>
            <a:noFill/>
          </a:ln>
        </p:spPr>
        <p:txBody>
          <a:bodyPr anchorCtr="0" anchor="b" bIns="0" lIns="45700" spcFirstLastPara="1" rIns="45700" wrap="square" tIns="0">
            <a:noAutofit/>
          </a:bodyPr>
          <a:lstStyle/>
          <a:p>
            <a:pPr indent="0" lvl="0" marL="0" rtl="1" algn="ctr">
              <a:spcBef>
                <a:spcPts val="0"/>
              </a:spcBef>
              <a:spcAft>
                <a:spcPts val="0"/>
              </a:spcAft>
              <a:buClr>
                <a:schemeClr val="lt1"/>
              </a:buClr>
              <a:buSzPts val="4200"/>
              <a:buFont typeface="Rockwell"/>
              <a:buNone/>
            </a:pPr>
            <a:r>
              <a:rPr b="0" lang="fa-IR" sz="4900">
                <a:solidFill>
                  <a:schemeClr val="lt1"/>
                </a:solidFill>
                <a:latin typeface="Lalezar"/>
                <a:ea typeface="Lalezar"/>
                <a:cs typeface="Lalezar"/>
                <a:sym typeface="Lalezar"/>
              </a:rPr>
              <a:t>درمان واژینیسموس</a:t>
            </a:r>
            <a:endParaRPr b="0" sz="4900">
              <a:latin typeface="Lalezar"/>
              <a:ea typeface="Lalezar"/>
              <a:cs typeface="Lalezar"/>
              <a:sym typeface="Lalezar"/>
            </a:endParaRPr>
          </a:p>
        </p:txBody>
      </p:sp>
      <p:sp>
        <p:nvSpPr>
          <p:cNvPr id="203" name="Google Shape;203;p29"/>
          <p:cNvSpPr txBox="1"/>
          <p:nvPr>
            <p:ph idx="1" type="subTitle"/>
          </p:nvPr>
        </p:nvSpPr>
        <p:spPr>
          <a:xfrm>
            <a:off x="3354442" y="3539864"/>
            <a:ext cx="5114778" cy="1101248"/>
          </a:xfrm>
          <a:prstGeom prst="rect">
            <a:avLst/>
          </a:prstGeom>
          <a:noFill/>
          <a:ln>
            <a:noFill/>
          </a:ln>
        </p:spPr>
        <p:txBody>
          <a:bodyPr anchorCtr="0" anchor="t" bIns="0" lIns="45700" spcFirstLastPara="1" rIns="45700" wrap="square" tIns="0">
            <a:noAutofit/>
          </a:bodyPr>
          <a:lstStyle/>
          <a:p>
            <a:pPr indent="0" lvl="0" marL="0" rtl="1" algn="ctr">
              <a:spcBef>
                <a:spcPts val="0"/>
              </a:spcBef>
              <a:spcAft>
                <a:spcPts val="0"/>
              </a:spcAft>
              <a:buSzPts val="1606"/>
              <a:buNone/>
            </a:pPr>
            <a:r>
              <a:rPr b="1" lang="fa-IR">
                <a:solidFill>
                  <a:schemeClr val="lt1"/>
                </a:solidFill>
                <a:latin typeface="Lalezar"/>
                <a:ea typeface="Lalezar"/>
                <a:cs typeface="Lalezar"/>
                <a:sym typeface="Lalezar"/>
              </a:rPr>
              <a:t>جلسه اول </a:t>
            </a:r>
            <a:endParaRPr>
              <a:latin typeface="Lalezar"/>
              <a:ea typeface="Lalezar"/>
              <a:cs typeface="Lalezar"/>
              <a:sym typeface="Lalezar"/>
            </a:endParaRPr>
          </a:p>
          <a:p>
            <a:pPr indent="0" lvl="0" marL="0" rtl="1" algn="r">
              <a:spcBef>
                <a:spcPts val="600"/>
              </a:spcBef>
              <a:spcAft>
                <a:spcPts val="0"/>
              </a:spcAft>
              <a:buSzPts val="1606"/>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8"/>
          <p:cNvSpPr txBox="1"/>
          <p:nvPr>
            <p:ph idx="1" type="body"/>
          </p:nvPr>
        </p:nvSpPr>
        <p:spPr>
          <a:xfrm>
            <a:off x="487900" y="432291"/>
            <a:ext cx="7239000" cy="4846200"/>
          </a:xfrm>
          <a:prstGeom prst="rect">
            <a:avLst/>
          </a:prstGeom>
          <a:noFill/>
          <a:ln>
            <a:noFill/>
          </a:ln>
        </p:spPr>
        <p:txBody>
          <a:bodyPr anchorCtr="0" anchor="t" bIns="45700" lIns="91425" spcFirstLastPara="1" rIns="91425" wrap="square" tIns="45700">
            <a:noAutofit/>
          </a:bodyPr>
          <a:lstStyle/>
          <a:p>
            <a:pPr indent="-274320" lvl="0" marL="274320" rtl="1" algn="r">
              <a:spcBef>
                <a:spcPts val="0"/>
              </a:spcBef>
              <a:spcAft>
                <a:spcPts val="0"/>
              </a:spcAft>
              <a:buSzPts val="1898"/>
              <a:buFont typeface="Noto Sans Symbols"/>
              <a:buChar char="❑"/>
            </a:pPr>
            <a:r>
              <a:rPr lang="fa-IR"/>
              <a:t>دراز کشیده و دستانتان را روی شکم قرار داده و سعی کنید ابتدا هوا را از بینی به مدت 4 ثانیه داخل شکم کنید     ( دم )  طوری که قفسه سینه حرکت نکند و تنها شکم پر از هوا شود .</a:t>
            </a:r>
            <a:endParaRPr/>
          </a:p>
          <a:p>
            <a:pPr indent="-153797" lvl="0" marL="274320" rtl="1" algn="r">
              <a:spcBef>
                <a:spcPts val="600"/>
              </a:spcBef>
              <a:spcAft>
                <a:spcPts val="0"/>
              </a:spcAft>
              <a:buSzPts val="1898"/>
              <a:buFont typeface="Noto Sans Symbols"/>
              <a:buNone/>
            </a:pPr>
            <a:r>
              <a:t/>
            </a:r>
            <a:endParaRPr/>
          </a:p>
          <a:p>
            <a:pPr indent="-274320" lvl="0" marL="274320" rtl="1" algn="r">
              <a:spcBef>
                <a:spcPts val="600"/>
              </a:spcBef>
              <a:spcAft>
                <a:spcPts val="0"/>
              </a:spcAft>
              <a:buSzPts val="1898"/>
              <a:buFont typeface="Noto Sans Symbols"/>
              <a:buChar char="❑"/>
            </a:pPr>
            <a:r>
              <a:rPr lang="fa-IR"/>
              <a:t>2 ثانیه هوا را حبس کرده  تا ریه ها اکسیژن کافی را جذب کنند.</a:t>
            </a:r>
            <a:endParaRPr/>
          </a:p>
          <a:p>
            <a:pPr indent="-153797" lvl="0" marL="274320" rtl="1" algn="r">
              <a:spcBef>
                <a:spcPts val="600"/>
              </a:spcBef>
              <a:spcAft>
                <a:spcPts val="0"/>
              </a:spcAft>
              <a:buSzPts val="1898"/>
              <a:buFont typeface="Noto Sans Symbols"/>
              <a:buNone/>
            </a:pPr>
            <a:r>
              <a:t/>
            </a:r>
            <a:endParaRPr/>
          </a:p>
          <a:p>
            <a:pPr indent="-274320" lvl="0" marL="274320" rtl="1" algn="r">
              <a:spcBef>
                <a:spcPts val="600"/>
              </a:spcBef>
              <a:spcAft>
                <a:spcPts val="0"/>
              </a:spcAft>
              <a:buSzPts val="1898"/>
              <a:buFont typeface="Noto Sans Symbols"/>
              <a:buChar char="❑"/>
            </a:pPr>
            <a:r>
              <a:rPr lang="fa-IR"/>
              <a:t>در آخر هوا را از دهان تخلیه کرده (بازدم) و سعی کنید عضلاتتان را نیز رها و شل کنید .</a:t>
            </a:r>
            <a:endParaRPr/>
          </a:p>
          <a:p>
            <a:pPr indent="-153797" lvl="0" marL="274320" rtl="1" algn="r">
              <a:spcBef>
                <a:spcPts val="600"/>
              </a:spcBef>
              <a:spcAft>
                <a:spcPts val="0"/>
              </a:spcAft>
              <a:buSzPts val="1898"/>
              <a:buFont typeface="Noto Sans Symbols"/>
              <a:buNone/>
            </a:pPr>
            <a:r>
              <a:t/>
            </a:r>
            <a:endParaRPr/>
          </a:p>
          <a:p>
            <a:pPr indent="-274320" lvl="0" marL="274320" rtl="1" algn="r">
              <a:spcBef>
                <a:spcPts val="600"/>
              </a:spcBef>
              <a:spcAft>
                <a:spcPts val="0"/>
              </a:spcAft>
              <a:buSzPts val="1898"/>
              <a:buFont typeface="Noto Sans Symbols"/>
              <a:buChar char="❑"/>
            </a:pPr>
            <a:r>
              <a:rPr lang="fa-IR"/>
              <a:t>دقت داشته باشید که انواع تنفس های شکمی وجود دارد و این هم یک مدل از انها ست.</a:t>
            </a:r>
            <a:endParaRPr/>
          </a:p>
          <a:p>
            <a:pPr indent="-153797" lvl="0" marL="274320" rtl="1" algn="r">
              <a:spcBef>
                <a:spcPts val="600"/>
              </a:spcBef>
              <a:spcAft>
                <a:spcPts val="0"/>
              </a:spcAft>
              <a:buSzPts val="1898"/>
              <a:buFont typeface="Noto Sans Symbols"/>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9"/>
          <p:cNvSpPr txBox="1"/>
          <p:nvPr>
            <p:ph type="title"/>
          </p:nvPr>
        </p:nvSpPr>
        <p:spPr>
          <a:xfrm>
            <a:off x="672150" y="668065"/>
            <a:ext cx="7239000" cy="1143000"/>
          </a:xfrm>
          <a:prstGeom prst="rect">
            <a:avLst/>
          </a:prstGeom>
          <a:noFill/>
          <a:ln>
            <a:noFill/>
          </a:ln>
        </p:spPr>
        <p:txBody>
          <a:bodyPr anchorCtr="0" anchor="b" bIns="0" lIns="45700" spcFirstLastPara="1" rIns="45700" wrap="square" tIns="0">
            <a:noAutofit/>
          </a:bodyPr>
          <a:lstStyle/>
          <a:p>
            <a:pPr indent="0" lvl="0" marL="0" rtl="1" algn="ctr">
              <a:spcBef>
                <a:spcPts val="0"/>
              </a:spcBef>
              <a:spcAft>
                <a:spcPts val="0"/>
              </a:spcAft>
              <a:buClr>
                <a:srgbClr val="FEF7F0"/>
              </a:buClr>
              <a:buSzPts val="5400"/>
              <a:buFont typeface="Rockwell"/>
              <a:buNone/>
            </a:pPr>
            <a:r>
              <a:rPr lang="fa-IR" sz="5400"/>
              <a:t>آگاهی از بدن</a:t>
            </a:r>
            <a:br>
              <a:rPr lang="fa-IR" sz="5400"/>
            </a:br>
            <a:endParaRPr sz="5400"/>
          </a:p>
        </p:txBody>
      </p:sp>
      <p:sp>
        <p:nvSpPr>
          <p:cNvPr id="259" name="Google Shape;259;p39"/>
          <p:cNvSpPr txBox="1"/>
          <p:nvPr>
            <p:ph idx="1" type="body"/>
          </p:nvPr>
        </p:nvSpPr>
        <p:spPr>
          <a:xfrm>
            <a:off x="487925" y="1066050"/>
            <a:ext cx="7239000" cy="4725900"/>
          </a:xfrm>
          <a:prstGeom prst="rect">
            <a:avLst/>
          </a:prstGeom>
          <a:noFill/>
          <a:ln>
            <a:noFill/>
          </a:ln>
        </p:spPr>
        <p:txBody>
          <a:bodyPr anchorCtr="0" anchor="t" bIns="45700" lIns="91425" spcFirstLastPara="1" rIns="91425" wrap="square" tIns="45700">
            <a:noAutofit/>
          </a:bodyPr>
          <a:lstStyle/>
          <a:p>
            <a:pPr indent="0" lvl="0" marL="0" rtl="1" algn="r">
              <a:lnSpc>
                <a:spcPct val="115000"/>
              </a:lnSpc>
              <a:spcBef>
                <a:spcPts val="0"/>
              </a:spcBef>
              <a:spcAft>
                <a:spcPts val="0"/>
              </a:spcAft>
              <a:buSzPts val="1329"/>
              <a:buNone/>
            </a:pPr>
            <a:r>
              <a:t/>
            </a:r>
            <a:endParaRPr sz="1820"/>
          </a:p>
          <a:p>
            <a:pPr indent="0" lvl="0" marL="0" rtl="1" algn="r">
              <a:lnSpc>
                <a:spcPct val="150000"/>
              </a:lnSpc>
              <a:spcBef>
                <a:spcPts val="600"/>
              </a:spcBef>
              <a:spcAft>
                <a:spcPts val="0"/>
              </a:spcAft>
              <a:buSzPts val="1329"/>
              <a:buNone/>
            </a:pPr>
            <a:r>
              <a:rPr lang="fa-IR" sz="1820"/>
              <a:t>تمریناتی که در زیر توضیح داده میشود  برای شناخت و بالا بردن سطح خود آگاهی شما است .</a:t>
            </a:r>
            <a:endParaRPr/>
          </a:p>
          <a:p>
            <a:pPr indent="0" lvl="0" marL="0" rtl="1" algn="r">
              <a:lnSpc>
                <a:spcPct val="150000"/>
              </a:lnSpc>
              <a:spcBef>
                <a:spcPts val="600"/>
              </a:spcBef>
              <a:spcAft>
                <a:spcPts val="0"/>
              </a:spcAft>
              <a:buSzPts val="1329"/>
              <a:buNone/>
            </a:pPr>
            <a:r>
              <a:rPr lang="fa-IR" sz="1820"/>
              <a:t>باید اطمینان حاصل کنید که فضای امن و خصوصی دارید که می توانید در آن استراحت کنید.</a:t>
            </a:r>
            <a:endParaRPr/>
          </a:p>
          <a:p>
            <a:pPr indent="0" lvl="0" marL="0" rtl="1" algn="r">
              <a:lnSpc>
                <a:spcPct val="150000"/>
              </a:lnSpc>
              <a:spcBef>
                <a:spcPts val="600"/>
              </a:spcBef>
              <a:spcAft>
                <a:spcPts val="0"/>
              </a:spcAft>
              <a:buSzPts val="1329"/>
              <a:buNone/>
            </a:pPr>
            <a:r>
              <a:t/>
            </a:r>
            <a:endParaRPr sz="1820"/>
          </a:p>
          <a:p>
            <a:pPr indent="0" lvl="0" marL="0" rtl="1" algn="r">
              <a:lnSpc>
                <a:spcPct val="150000"/>
              </a:lnSpc>
              <a:spcBef>
                <a:spcPts val="600"/>
              </a:spcBef>
              <a:spcAft>
                <a:spcPts val="0"/>
              </a:spcAft>
              <a:buSzPts val="1329"/>
              <a:buNone/>
            </a:pPr>
            <a:r>
              <a:rPr lang="fa-IR" sz="1820"/>
              <a:t>این به معنای خاموش کردن تلفن ها و سایر دستگاه هایی است که ممکن است باعث پرت شدن حواس شما شود.</a:t>
            </a:r>
            <a:endParaRPr/>
          </a:p>
          <a:p>
            <a:pPr indent="0" lvl="0" marL="0" rtl="1" algn="r">
              <a:lnSpc>
                <a:spcPct val="150000"/>
              </a:lnSpc>
              <a:spcBef>
                <a:spcPts val="600"/>
              </a:spcBef>
              <a:spcAft>
                <a:spcPts val="0"/>
              </a:spcAft>
              <a:buSzPts val="1329"/>
              <a:buNone/>
            </a:pPr>
            <a:r>
              <a:rPr lang="fa-IR" sz="1820"/>
              <a:t>من توصیه نمی کنم این تمرینات را در وسط یک روز شلوغ انجام دهید یا در انجامش عجله کنید.</a:t>
            </a:r>
            <a:endParaRPr sz="1820"/>
          </a:p>
          <a:p>
            <a:pPr indent="0" lvl="0" marL="0" rtl="1" algn="r">
              <a:lnSpc>
                <a:spcPct val="150000"/>
              </a:lnSpc>
              <a:spcBef>
                <a:spcPts val="600"/>
              </a:spcBef>
              <a:spcAft>
                <a:spcPts val="0"/>
              </a:spcAft>
              <a:buSzPts val="1329"/>
              <a:buNone/>
            </a:pPr>
            <a:r>
              <a:rPr lang="fa-IR" sz="1820"/>
              <a:t>شاید دوست داشته باشید فضای زیبایی ایجاد کنید. این یک قرار ملاقات با خودتان است ، بنابراین پیش بروید و صحنه را تنظیم کنید.</a:t>
            </a:r>
            <a:endParaRPr/>
          </a:p>
          <a:p>
            <a:pPr indent="0" lvl="0" marL="0" rtl="1" algn="r">
              <a:lnSpc>
                <a:spcPct val="150000"/>
              </a:lnSpc>
              <a:spcBef>
                <a:spcPts val="600"/>
              </a:spcBef>
              <a:spcAft>
                <a:spcPts val="0"/>
              </a:spcAft>
              <a:buSzPts val="1329"/>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0"/>
          <p:cNvSpPr txBox="1"/>
          <p:nvPr>
            <p:ph type="title"/>
          </p:nvPr>
        </p:nvSpPr>
        <p:spPr>
          <a:xfrm>
            <a:off x="508375" y="204701"/>
            <a:ext cx="7239000" cy="971700"/>
          </a:xfrm>
          <a:prstGeom prst="rect">
            <a:avLst/>
          </a:prstGeom>
        </p:spPr>
        <p:txBody>
          <a:bodyPr anchorCtr="0" anchor="b" bIns="0" lIns="45700" spcFirstLastPara="1" rIns="45700" wrap="square" tIns="0">
            <a:noAutofit/>
          </a:bodyPr>
          <a:lstStyle/>
          <a:p>
            <a:pPr indent="0" lvl="0" marL="0" rtl="1" algn="ctr">
              <a:spcBef>
                <a:spcPts val="0"/>
              </a:spcBef>
              <a:spcAft>
                <a:spcPts val="0"/>
              </a:spcAft>
              <a:buNone/>
            </a:pPr>
            <a:r>
              <a:rPr lang="fa-IR" sz="5400">
                <a:solidFill>
                  <a:schemeClr val="dk1"/>
                </a:solidFill>
              </a:rPr>
              <a:t>ادامه </a:t>
            </a:r>
            <a:r>
              <a:rPr lang="fa-IR" sz="5400">
                <a:solidFill>
                  <a:schemeClr val="dk1"/>
                </a:solidFill>
              </a:rPr>
              <a:t>آگاهی از بدن</a:t>
            </a:r>
            <a:endParaRPr/>
          </a:p>
        </p:txBody>
      </p:sp>
      <p:sp>
        <p:nvSpPr>
          <p:cNvPr id="265" name="Google Shape;265;p40"/>
          <p:cNvSpPr txBox="1"/>
          <p:nvPr>
            <p:ph idx="1" type="body"/>
          </p:nvPr>
        </p:nvSpPr>
        <p:spPr>
          <a:xfrm>
            <a:off x="457200" y="1656791"/>
            <a:ext cx="7239000" cy="4846200"/>
          </a:xfrm>
          <a:prstGeom prst="rect">
            <a:avLst/>
          </a:prstGeom>
        </p:spPr>
        <p:txBody>
          <a:bodyPr anchorCtr="0" anchor="t" bIns="45700" lIns="91425" spcFirstLastPara="1" rIns="91425" wrap="square" tIns="45700">
            <a:noAutofit/>
          </a:bodyPr>
          <a:lstStyle/>
          <a:p>
            <a:pPr indent="0" lvl="0" marL="0" rtl="1" algn="r">
              <a:lnSpc>
                <a:spcPct val="150000"/>
              </a:lnSpc>
              <a:spcBef>
                <a:spcPts val="600"/>
              </a:spcBef>
              <a:spcAft>
                <a:spcPts val="0"/>
              </a:spcAft>
              <a:buClr>
                <a:schemeClr val="dk1"/>
              </a:buClr>
              <a:buSzPts val="1329"/>
              <a:buFont typeface="Arial"/>
              <a:buNone/>
            </a:pPr>
            <a:r>
              <a:rPr lang="fa-IR" sz="1820"/>
              <a:t> شمع روشن کنید ، میتوانید از اسانسهای طبیعی ویا عود استفداه کنید ، در صورت لزوم اتاق را گرم کنید. </a:t>
            </a:r>
            <a:endParaRPr sz="1820"/>
          </a:p>
          <a:p>
            <a:pPr indent="0" lvl="0" marL="0" rtl="1" algn="r">
              <a:lnSpc>
                <a:spcPct val="150000"/>
              </a:lnSpc>
              <a:spcBef>
                <a:spcPts val="600"/>
              </a:spcBef>
              <a:spcAft>
                <a:spcPts val="0"/>
              </a:spcAft>
              <a:buClr>
                <a:schemeClr val="dk1"/>
              </a:buClr>
              <a:buSzPts val="1329"/>
              <a:buFont typeface="Arial"/>
              <a:buNone/>
            </a:pPr>
            <a:r>
              <a:rPr lang="fa-IR" sz="1820"/>
              <a:t>همه اینها اختیاری و یک انتخاب شخصی است. </a:t>
            </a:r>
            <a:endParaRPr/>
          </a:p>
          <a:p>
            <a:pPr indent="0" lvl="0" marL="0" rtl="1" algn="r">
              <a:lnSpc>
                <a:spcPct val="150000"/>
              </a:lnSpc>
              <a:spcBef>
                <a:spcPts val="600"/>
              </a:spcBef>
              <a:spcAft>
                <a:spcPts val="0"/>
              </a:spcAft>
              <a:buClr>
                <a:schemeClr val="dk1"/>
              </a:buClr>
              <a:buSzPts val="1329"/>
              <a:buFont typeface="Arial"/>
              <a:buNone/>
            </a:pPr>
            <a:r>
              <a:rPr lang="fa-IR" sz="1820"/>
              <a:t>این تمرینات را می توان در هر زمان و در هر وضعیت بدن انجام داد ، اما برای مبتدیان می خواهم کمی وقت بگذارید و آنها را در حالت خوابیده انجام دهید. </a:t>
            </a:r>
            <a:endParaRPr sz="1820"/>
          </a:p>
          <a:p>
            <a:pPr indent="0" lvl="0" marL="0" rtl="1" algn="r">
              <a:lnSpc>
                <a:spcPct val="150000"/>
              </a:lnSpc>
              <a:spcBef>
                <a:spcPts val="600"/>
              </a:spcBef>
              <a:spcAft>
                <a:spcPts val="0"/>
              </a:spcAft>
              <a:buClr>
                <a:schemeClr val="dk1"/>
              </a:buClr>
              <a:buSzPts val="1329"/>
              <a:buFont typeface="Arial"/>
              <a:buNone/>
            </a:pPr>
            <a:r>
              <a:rPr lang="fa-IR" sz="1820"/>
              <a:t>همچنین برای انجام این  تمرینات بهتراست که در حالت خوابیده قرار بگیرند که غالباً رابطه جنسی و سایر تمرینات جنسی که بعداً در این جا آمده در حالت خوابیده انجام می شود. </a:t>
            </a:r>
            <a:endParaRPr sz="1820"/>
          </a:p>
          <a:p>
            <a:pPr indent="0" lvl="0" marL="0" rtl="1" algn="r">
              <a:lnSpc>
                <a:spcPct val="150000"/>
              </a:lnSpc>
              <a:spcBef>
                <a:spcPts val="600"/>
              </a:spcBef>
              <a:spcAft>
                <a:spcPts val="0"/>
              </a:spcAft>
              <a:buClr>
                <a:schemeClr val="dk1"/>
              </a:buClr>
              <a:buSzPts val="1329"/>
              <a:buFont typeface="Arial"/>
              <a:buNone/>
            </a:pPr>
            <a:r>
              <a:rPr lang="fa-IR" sz="1820"/>
              <a:t>به علاوه دراز کشیدن به خودی خود موقعیت آرامش بخشی است و من می خواهم هنگام انجام این تمرینات احساس آرامش کنید.</a:t>
            </a:r>
            <a:endParaRPr/>
          </a:p>
          <a:p>
            <a:pPr indent="0" lvl="0" marL="0" rtl="0" algn="l">
              <a:spcBef>
                <a:spcPts val="6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1"/>
          <p:cNvSpPr txBox="1"/>
          <p:nvPr>
            <p:ph type="title"/>
          </p:nvPr>
        </p:nvSpPr>
        <p:spPr>
          <a:xfrm>
            <a:off x="457200" y="207440"/>
            <a:ext cx="7239000" cy="1143000"/>
          </a:xfrm>
          <a:prstGeom prst="rect">
            <a:avLst/>
          </a:prstGeom>
          <a:noFill/>
          <a:ln>
            <a:noFill/>
          </a:ln>
        </p:spPr>
        <p:txBody>
          <a:bodyPr anchorCtr="0" anchor="b" bIns="0" lIns="45700" spcFirstLastPara="1" rIns="45700" wrap="square" tIns="0">
            <a:noAutofit/>
          </a:bodyPr>
          <a:lstStyle/>
          <a:p>
            <a:pPr indent="0" lvl="0" marL="0" rtl="1" algn="ctr">
              <a:spcBef>
                <a:spcPts val="0"/>
              </a:spcBef>
              <a:spcAft>
                <a:spcPts val="0"/>
              </a:spcAft>
              <a:buClr>
                <a:srgbClr val="FEF7F0"/>
              </a:buClr>
              <a:buSzPts val="5400"/>
              <a:buFont typeface="Rockwell"/>
              <a:buNone/>
            </a:pPr>
            <a:r>
              <a:rPr lang="fa-IR" sz="5400"/>
              <a:t>ذهن آگاهی</a:t>
            </a:r>
            <a:endParaRPr sz="5400"/>
          </a:p>
        </p:txBody>
      </p:sp>
      <p:sp>
        <p:nvSpPr>
          <p:cNvPr id="271" name="Google Shape;271;p41"/>
          <p:cNvSpPr txBox="1"/>
          <p:nvPr>
            <p:ph idx="1" type="body"/>
          </p:nvPr>
        </p:nvSpPr>
        <p:spPr>
          <a:xfrm>
            <a:off x="457200" y="1656791"/>
            <a:ext cx="7239000" cy="4846200"/>
          </a:xfrm>
          <a:prstGeom prst="rect">
            <a:avLst/>
          </a:prstGeom>
          <a:noFill/>
          <a:ln>
            <a:noFill/>
          </a:ln>
        </p:spPr>
        <p:txBody>
          <a:bodyPr anchorCtr="0" anchor="t" bIns="45700" lIns="91425" spcFirstLastPara="1" rIns="91425" wrap="square" tIns="45700">
            <a:noAutofit/>
          </a:bodyPr>
          <a:lstStyle/>
          <a:p>
            <a:pPr indent="0" lvl="0" marL="0" rtl="1" algn="r">
              <a:lnSpc>
                <a:spcPct val="115000"/>
              </a:lnSpc>
              <a:spcBef>
                <a:spcPts val="0"/>
              </a:spcBef>
              <a:spcAft>
                <a:spcPts val="0"/>
              </a:spcAft>
              <a:buSzPts val="1756"/>
              <a:buNone/>
            </a:pPr>
            <a:r>
              <a:rPr lang="fa-IR" sz="2405"/>
              <a:t>ذهن آگاهی اصطلاحی است  برای توصیف عمل فقط مشاهده کردن به روش آرام وآنچه در اطراف شما و درون شما اتفاق می افتد بدون قضاوت یا هرگونه تلاش برای هدایت افکار شما در یک جهت خاص انجام می شود.</a:t>
            </a:r>
            <a:endParaRPr sz="2405"/>
          </a:p>
          <a:p>
            <a:pPr indent="0" lvl="0" marL="0" rtl="1" algn="r">
              <a:lnSpc>
                <a:spcPct val="115000"/>
              </a:lnSpc>
              <a:spcBef>
                <a:spcPts val="600"/>
              </a:spcBef>
              <a:spcAft>
                <a:spcPts val="0"/>
              </a:spcAft>
              <a:buSzPts val="1756"/>
              <a:buNone/>
            </a:pPr>
            <a:r>
              <a:rPr lang="fa-IR" sz="2405">
                <a:solidFill>
                  <a:srgbClr val="0000FF"/>
                </a:solidFill>
              </a:rPr>
              <a:t>علوم اعصاب و تحقیقات پزشکی همچنین نشان داده است که ورود به فضای آگاهی آرام نقش مهمی در بهبود آسیب های روحی و جسمی و همچنین تقویت سلامتی دارد.</a:t>
            </a:r>
            <a:endParaRPr sz="2405">
              <a:solidFill>
                <a:srgbClr val="0000FF"/>
              </a:solidFill>
            </a:endParaRPr>
          </a:p>
          <a:p>
            <a:pPr indent="0" lvl="0" marL="0" rtl="1" algn="r">
              <a:lnSpc>
                <a:spcPct val="115000"/>
              </a:lnSpc>
              <a:spcBef>
                <a:spcPts val="600"/>
              </a:spcBef>
              <a:spcAft>
                <a:spcPts val="0"/>
              </a:spcAft>
              <a:buSzPts val="1756"/>
              <a:buNone/>
            </a:pPr>
            <a:r>
              <a:rPr lang="fa-IR" sz="2405"/>
              <a:t>این یک تمرین است که همه چیز در مورد آگاهی بدون قضاوت است.</a:t>
            </a:r>
            <a:endParaRPr/>
          </a:p>
          <a:p>
            <a:pPr indent="0" lvl="0" marL="0" rtl="1" algn="r">
              <a:lnSpc>
                <a:spcPct val="115000"/>
              </a:lnSpc>
              <a:spcBef>
                <a:spcPts val="600"/>
              </a:spcBef>
              <a:spcAft>
                <a:spcPts val="0"/>
              </a:spcAft>
              <a:buSzPts val="1756"/>
              <a:buNone/>
            </a:pPr>
            <a:r>
              <a:rPr lang="fa-IR" sz="2405"/>
              <a:t> تنظیم تجربه فعلی و انتخاب آنچه تمرکز می کنید - جایی که توجه شما باشد ، یک مهارت حیاتی برای ایجاد یک تجربه جنسی مثبت و زندگی جنسی است. </a:t>
            </a:r>
            <a:endParaRPr sz="2405"/>
          </a:p>
          <a:p>
            <a:pPr indent="0" lvl="0" marL="0" rtl="1" algn="r">
              <a:lnSpc>
                <a:spcPct val="90000"/>
              </a:lnSpc>
              <a:spcBef>
                <a:spcPts val="600"/>
              </a:spcBef>
              <a:spcAft>
                <a:spcPts val="0"/>
              </a:spcAft>
              <a:buSzPts val="1756"/>
              <a:buNone/>
            </a:pPr>
            <a:r>
              <a:t/>
            </a:r>
            <a:endParaRPr sz="2405"/>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2"/>
          <p:cNvSpPr txBox="1"/>
          <p:nvPr>
            <p:ph type="title"/>
          </p:nvPr>
        </p:nvSpPr>
        <p:spPr>
          <a:xfrm>
            <a:off x="457200" y="208095"/>
            <a:ext cx="7242000" cy="582900"/>
          </a:xfrm>
          <a:prstGeom prst="rect">
            <a:avLst/>
          </a:prstGeom>
          <a:noFill/>
          <a:ln>
            <a:noFill/>
          </a:ln>
        </p:spPr>
        <p:txBody>
          <a:bodyPr anchorCtr="0" anchor="b" bIns="0" lIns="45700" spcFirstLastPara="1" rIns="45700" wrap="square" tIns="0">
            <a:noAutofit/>
          </a:bodyPr>
          <a:lstStyle/>
          <a:p>
            <a:pPr indent="0" lvl="0" marL="0" rtl="1" algn="ctr">
              <a:spcBef>
                <a:spcPts val="0"/>
              </a:spcBef>
              <a:spcAft>
                <a:spcPts val="0"/>
              </a:spcAft>
              <a:buClr>
                <a:srgbClr val="FEF7F0"/>
              </a:buClr>
              <a:buSzPts val="3420"/>
              <a:buFont typeface="Rockwell"/>
              <a:buNone/>
            </a:pPr>
            <a:r>
              <a:rPr lang="fa-IR" sz="3420"/>
              <a:t>مراحل ذهن آگاهی </a:t>
            </a:r>
            <a:endParaRPr sz="3420"/>
          </a:p>
        </p:txBody>
      </p:sp>
      <p:sp>
        <p:nvSpPr>
          <p:cNvPr id="277" name="Google Shape;277;p42"/>
          <p:cNvSpPr txBox="1"/>
          <p:nvPr>
            <p:ph idx="1" type="body"/>
          </p:nvPr>
        </p:nvSpPr>
        <p:spPr>
          <a:xfrm>
            <a:off x="457200" y="1165950"/>
            <a:ext cx="3520500" cy="4526100"/>
          </a:xfrm>
          <a:prstGeom prst="rect">
            <a:avLst/>
          </a:prstGeom>
        </p:spPr>
        <p:txBody>
          <a:bodyPr anchorCtr="0" anchor="t" bIns="45700" lIns="91425" spcFirstLastPara="1" rIns="91425" wrap="square" tIns="45700">
            <a:noAutofit/>
          </a:bodyPr>
          <a:lstStyle/>
          <a:p>
            <a:pPr indent="0" lvl="0" marL="0" rtl="1" algn="r">
              <a:spcBef>
                <a:spcPts val="600"/>
              </a:spcBef>
              <a:spcAft>
                <a:spcPts val="0"/>
              </a:spcAft>
              <a:buSzPts val="1584"/>
              <a:buNone/>
            </a:pPr>
            <a:r>
              <a:rPr lang="fa-IR"/>
              <a:t>6. با ثابت نگه داشتن سر خود و تنها با حرکت دادن چشمان چه چیزهایی را میتوانید ببینید ؟</a:t>
            </a:r>
            <a:endParaRPr/>
          </a:p>
          <a:p>
            <a:pPr indent="0" lvl="0" marL="0" rtl="1" algn="r">
              <a:spcBef>
                <a:spcPts val="600"/>
              </a:spcBef>
              <a:spcAft>
                <a:spcPts val="0"/>
              </a:spcAft>
              <a:buSzPts val="1584"/>
              <a:buNone/>
            </a:pPr>
            <a:r>
              <a:t/>
            </a:r>
            <a:endParaRPr/>
          </a:p>
          <a:p>
            <a:pPr indent="0" lvl="0" marL="0" rtl="1" algn="r">
              <a:spcBef>
                <a:spcPts val="600"/>
              </a:spcBef>
              <a:spcAft>
                <a:spcPts val="0"/>
              </a:spcAft>
              <a:buSzPts val="1584"/>
              <a:buNone/>
            </a:pPr>
            <a:r>
              <a:rPr lang="fa-IR"/>
              <a:t>7. بوی چه چیزی را حس می کنید؟ حتی اگر از طریق سوزاندن بخور یا اسانس ها هیچ بویی اضافه نکرده باشید ، باز هم می توانید بویایی را حس کنید. از بوهای ماندگار از وعده های غذایی گرفته تا بوی شریک زندگی در ملافه ها ، تا رایحه گلی که از پنجره ای باز می پیچد.</a:t>
            </a:r>
            <a:endParaRPr/>
          </a:p>
          <a:p>
            <a:pPr indent="0" lvl="0" marL="0" rtl="1" algn="r">
              <a:spcBef>
                <a:spcPts val="600"/>
              </a:spcBef>
              <a:spcAft>
                <a:spcPts val="0"/>
              </a:spcAft>
              <a:buSzPts val="1584"/>
              <a:buNone/>
            </a:pPr>
            <a:r>
              <a:t/>
            </a:r>
            <a:endParaRPr/>
          </a:p>
        </p:txBody>
      </p:sp>
      <p:sp>
        <p:nvSpPr>
          <p:cNvPr id="278" name="Google Shape;278;p42"/>
          <p:cNvSpPr txBox="1"/>
          <p:nvPr>
            <p:ph idx="2" type="body"/>
          </p:nvPr>
        </p:nvSpPr>
        <p:spPr>
          <a:xfrm>
            <a:off x="4254274" y="1298325"/>
            <a:ext cx="3783000" cy="4526100"/>
          </a:xfrm>
          <a:prstGeom prst="rect">
            <a:avLst/>
          </a:prstGeom>
          <a:noFill/>
          <a:ln>
            <a:noFill/>
          </a:ln>
        </p:spPr>
        <p:txBody>
          <a:bodyPr anchorCtr="0" anchor="t" bIns="45700" lIns="91425" spcFirstLastPara="1" rIns="91425" wrap="square" tIns="45700">
            <a:noAutofit/>
          </a:bodyPr>
          <a:lstStyle/>
          <a:p>
            <a:pPr indent="0" lvl="0" marL="0" rtl="1" algn="r">
              <a:lnSpc>
                <a:spcPct val="80000"/>
              </a:lnSpc>
              <a:spcBef>
                <a:spcPts val="0"/>
              </a:spcBef>
              <a:spcAft>
                <a:spcPts val="0"/>
              </a:spcAft>
              <a:buSzPts val="1584"/>
              <a:buNone/>
            </a:pPr>
            <a:r>
              <a:t/>
            </a:r>
            <a:endParaRPr sz="2170"/>
          </a:p>
          <a:p>
            <a:pPr indent="0" lvl="0" marL="0" rtl="1" algn="r">
              <a:lnSpc>
                <a:spcPct val="80000"/>
              </a:lnSpc>
              <a:spcBef>
                <a:spcPts val="600"/>
              </a:spcBef>
              <a:spcAft>
                <a:spcPts val="0"/>
              </a:spcAft>
              <a:buSzPts val="1584"/>
              <a:buNone/>
            </a:pPr>
            <a:r>
              <a:rPr lang="fa-IR" sz="2170"/>
              <a:t>1. دراز بکشید و راحت باشید.</a:t>
            </a:r>
            <a:endParaRPr/>
          </a:p>
          <a:p>
            <a:pPr indent="0" lvl="0" marL="0" rtl="1" algn="r">
              <a:lnSpc>
                <a:spcPct val="80000"/>
              </a:lnSpc>
              <a:spcBef>
                <a:spcPts val="600"/>
              </a:spcBef>
              <a:spcAft>
                <a:spcPts val="0"/>
              </a:spcAft>
              <a:buSzPts val="1584"/>
              <a:buNone/>
            </a:pPr>
            <a:r>
              <a:t/>
            </a:r>
            <a:endParaRPr sz="2170"/>
          </a:p>
          <a:p>
            <a:pPr indent="0" lvl="0" marL="0" rtl="1" algn="r">
              <a:lnSpc>
                <a:spcPct val="80000"/>
              </a:lnSpc>
              <a:spcBef>
                <a:spcPts val="600"/>
              </a:spcBef>
              <a:spcAft>
                <a:spcPts val="0"/>
              </a:spcAft>
              <a:buSzPts val="1584"/>
              <a:buNone/>
            </a:pPr>
            <a:r>
              <a:rPr lang="fa-IR" sz="2170"/>
              <a:t>2. به خود بگویید که می خواهید برای "فقط بودن" کمی وقت بگذارید.</a:t>
            </a:r>
            <a:endParaRPr/>
          </a:p>
          <a:p>
            <a:pPr indent="0" lvl="0" marL="0" rtl="1" algn="r">
              <a:lnSpc>
                <a:spcPct val="80000"/>
              </a:lnSpc>
              <a:spcBef>
                <a:spcPts val="600"/>
              </a:spcBef>
              <a:spcAft>
                <a:spcPts val="0"/>
              </a:spcAft>
              <a:buSzPts val="1584"/>
              <a:buNone/>
            </a:pPr>
            <a:r>
              <a:t/>
            </a:r>
            <a:endParaRPr sz="2170"/>
          </a:p>
          <a:p>
            <a:pPr indent="0" lvl="0" marL="0" rtl="1" algn="r">
              <a:lnSpc>
                <a:spcPct val="80000"/>
              </a:lnSpc>
              <a:spcBef>
                <a:spcPts val="600"/>
              </a:spcBef>
              <a:spcAft>
                <a:spcPts val="0"/>
              </a:spcAft>
              <a:buSzPts val="1584"/>
              <a:buNone/>
            </a:pPr>
            <a:r>
              <a:rPr lang="fa-IR" sz="2170"/>
              <a:t>3. کمی وقت بگذارید و از طریق هر یک از حواس خود متوجه تجربه فعلی خود شوید.</a:t>
            </a:r>
            <a:endParaRPr/>
          </a:p>
          <a:p>
            <a:pPr indent="0" lvl="0" marL="0" rtl="1" algn="r">
              <a:lnSpc>
                <a:spcPct val="80000"/>
              </a:lnSpc>
              <a:spcBef>
                <a:spcPts val="600"/>
              </a:spcBef>
              <a:spcAft>
                <a:spcPts val="0"/>
              </a:spcAft>
              <a:buSzPts val="1584"/>
              <a:buNone/>
            </a:pPr>
            <a:r>
              <a:t/>
            </a:r>
            <a:endParaRPr sz="2170"/>
          </a:p>
          <a:p>
            <a:pPr indent="0" lvl="0" marL="0" rtl="1" algn="r">
              <a:lnSpc>
                <a:spcPct val="80000"/>
              </a:lnSpc>
              <a:spcBef>
                <a:spcPts val="600"/>
              </a:spcBef>
              <a:spcAft>
                <a:spcPts val="0"/>
              </a:spcAft>
              <a:buSzPts val="1584"/>
              <a:buNone/>
            </a:pPr>
            <a:r>
              <a:rPr lang="fa-IR" sz="2170"/>
              <a:t>4. چه صداهایی را می توانید بشنوید؟</a:t>
            </a:r>
            <a:endParaRPr/>
          </a:p>
          <a:p>
            <a:pPr indent="0" lvl="0" marL="0" rtl="1" algn="r">
              <a:lnSpc>
                <a:spcPct val="80000"/>
              </a:lnSpc>
              <a:spcBef>
                <a:spcPts val="600"/>
              </a:spcBef>
              <a:spcAft>
                <a:spcPts val="0"/>
              </a:spcAft>
              <a:buSzPts val="1584"/>
              <a:buNone/>
            </a:pPr>
            <a:r>
              <a:rPr lang="fa-IR" sz="2170"/>
              <a:t>5. چه احساسی را احساس می کنید ؟ در داخل بدن ، در برابر بدن ، بافت ، دما؟</a:t>
            </a:r>
            <a:endParaRPr/>
          </a:p>
          <a:p>
            <a:pPr indent="0" lvl="0" marL="0" rtl="1" algn="r">
              <a:lnSpc>
                <a:spcPct val="80000"/>
              </a:lnSpc>
              <a:spcBef>
                <a:spcPts val="600"/>
              </a:spcBef>
              <a:spcAft>
                <a:spcPts val="0"/>
              </a:spcAft>
              <a:buSzPts val="1584"/>
              <a:buNone/>
            </a:pPr>
            <a:r>
              <a:t/>
            </a:r>
            <a:endParaRPr sz="2170"/>
          </a:p>
          <a:p>
            <a:pPr indent="0" lvl="0" marL="0" rtl="1" algn="r">
              <a:lnSpc>
                <a:spcPct val="80000"/>
              </a:lnSpc>
              <a:spcBef>
                <a:spcPts val="600"/>
              </a:spcBef>
              <a:spcAft>
                <a:spcPts val="0"/>
              </a:spcAft>
              <a:buSzPts val="1584"/>
              <a:buNone/>
            </a:pPr>
            <a:r>
              <a:t/>
            </a:r>
            <a:endParaRPr sz="2170"/>
          </a:p>
          <a:p>
            <a:pPr indent="0" lvl="0" marL="0" rtl="1" algn="r">
              <a:lnSpc>
                <a:spcPct val="80000"/>
              </a:lnSpc>
              <a:spcBef>
                <a:spcPts val="600"/>
              </a:spcBef>
              <a:spcAft>
                <a:spcPts val="0"/>
              </a:spcAft>
              <a:buSzPts val="1584"/>
              <a:buNone/>
            </a:pPr>
            <a:r>
              <a:t/>
            </a:r>
            <a:endParaRPr sz="217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43"/>
          <p:cNvSpPr txBox="1"/>
          <p:nvPr>
            <p:ph idx="1" type="body"/>
          </p:nvPr>
        </p:nvSpPr>
        <p:spPr>
          <a:xfrm>
            <a:off x="296700" y="3429000"/>
            <a:ext cx="7728000" cy="2697300"/>
          </a:xfrm>
          <a:prstGeom prst="rect">
            <a:avLst/>
          </a:prstGeom>
          <a:noFill/>
          <a:ln>
            <a:noFill/>
          </a:ln>
        </p:spPr>
        <p:txBody>
          <a:bodyPr anchorCtr="0" anchor="t" bIns="45700" lIns="91425" spcFirstLastPara="1" rIns="91425" wrap="square" tIns="45700">
            <a:noAutofit/>
          </a:bodyPr>
          <a:lstStyle/>
          <a:p>
            <a:pPr indent="0" lvl="0" marL="0" rtl="1" algn="r">
              <a:lnSpc>
                <a:spcPct val="80000"/>
              </a:lnSpc>
              <a:spcBef>
                <a:spcPts val="0"/>
              </a:spcBef>
              <a:spcAft>
                <a:spcPts val="0"/>
              </a:spcAft>
              <a:buSzPts val="1584"/>
              <a:buNone/>
            </a:pPr>
            <a:r>
              <a:t/>
            </a:r>
            <a:endParaRPr sz="2170"/>
          </a:p>
          <a:p>
            <a:pPr indent="0" lvl="0" marL="0" rtl="1" algn="r">
              <a:lnSpc>
                <a:spcPct val="80000"/>
              </a:lnSpc>
              <a:spcBef>
                <a:spcPts val="600"/>
              </a:spcBef>
              <a:spcAft>
                <a:spcPts val="0"/>
              </a:spcAft>
              <a:buSzPts val="1584"/>
              <a:buNone/>
            </a:pPr>
            <a:r>
              <a:rPr lang="fa-IR" sz="2170"/>
              <a:t>11. اجازه دهید این افکار را در ذهن خود ببینید و رفت و امدشان را مشاهه کنید .</a:t>
            </a:r>
            <a:endParaRPr sz="2170"/>
          </a:p>
          <a:p>
            <a:pPr indent="0" lvl="0" marL="0" rtl="1" algn="r">
              <a:lnSpc>
                <a:spcPct val="80000"/>
              </a:lnSpc>
              <a:spcBef>
                <a:spcPts val="600"/>
              </a:spcBef>
              <a:spcAft>
                <a:spcPts val="0"/>
              </a:spcAft>
              <a:buSzPts val="1584"/>
              <a:buNone/>
            </a:pPr>
            <a:r>
              <a:t/>
            </a:r>
            <a:endParaRPr sz="2170"/>
          </a:p>
          <a:p>
            <a:pPr indent="0" lvl="0" marL="0" rtl="1" algn="r">
              <a:lnSpc>
                <a:spcPct val="80000"/>
              </a:lnSpc>
              <a:spcBef>
                <a:spcPts val="600"/>
              </a:spcBef>
              <a:spcAft>
                <a:spcPts val="0"/>
              </a:spcAft>
              <a:buSzPts val="1584"/>
              <a:buNone/>
            </a:pPr>
            <a:r>
              <a:rPr lang="fa-IR" sz="2170"/>
              <a:t>12. هیچکدام از آنها در حال حاضر مهم نیستند.</a:t>
            </a:r>
            <a:endParaRPr/>
          </a:p>
          <a:p>
            <a:pPr indent="0" lvl="0" marL="0" rtl="1" algn="r">
              <a:lnSpc>
                <a:spcPct val="80000"/>
              </a:lnSpc>
              <a:spcBef>
                <a:spcPts val="600"/>
              </a:spcBef>
              <a:spcAft>
                <a:spcPts val="0"/>
              </a:spcAft>
              <a:buSzPts val="1584"/>
              <a:buNone/>
            </a:pPr>
            <a:r>
              <a:t/>
            </a:r>
            <a:endParaRPr sz="2170"/>
          </a:p>
          <a:p>
            <a:pPr indent="0" lvl="0" marL="0" rtl="1" algn="r">
              <a:lnSpc>
                <a:spcPct val="80000"/>
              </a:lnSpc>
              <a:spcBef>
                <a:spcPts val="600"/>
              </a:spcBef>
              <a:spcAft>
                <a:spcPts val="0"/>
              </a:spcAft>
              <a:buSzPts val="1584"/>
              <a:buNone/>
            </a:pPr>
            <a:r>
              <a:rPr lang="fa-IR" sz="2170"/>
              <a:t>13. فقط توجه خود را به اینجا و اکنون و بسیاری از چیزهایی که از طریق حواس خود تجربه می کنید برگردانید.</a:t>
            </a:r>
            <a:endParaRPr/>
          </a:p>
          <a:p>
            <a:pPr indent="0" lvl="0" marL="0" rtl="1" algn="r">
              <a:lnSpc>
                <a:spcPct val="80000"/>
              </a:lnSpc>
              <a:spcBef>
                <a:spcPts val="600"/>
              </a:spcBef>
              <a:spcAft>
                <a:spcPts val="0"/>
              </a:spcAft>
              <a:buSzPts val="1584"/>
              <a:buNone/>
            </a:pPr>
            <a:r>
              <a:t/>
            </a:r>
            <a:endParaRPr sz="2170"/>
          </a:p>
          <a:p>
            <a:pPr indent="0" lvl="0" marL="0" rtl="1" algn="r">
              <a:lnSpc>
                <a:spcPct val="80000"/>
              </a:lnSpc>
              <a:spcBef>
                <a:spcPts val="600"/>
              </a:spcBef>
              <a:spcAft>
                <a:spcPts val="0"/>
              </a:spcAft>
              <a:buSzPts val="1584"/>
              <a:buNone/>
            </a:pPr>
            <a:r>
              <a:rPr lang="fa-IR" sz="2170"/>
              <a:t>14. کمی وقت بگذارید تا خود را به درستی به اتاق برگردانید و هر زمان که تمایل دارید بلند شوید.</a:t>
            </a:r>
            <a:endParaRPr/>
          </a:p>
        </p:txBody>
      </p:sp>
      <p:sp>
        <p:nvSpPr>
          <p:cNvPr id="284" name="Google Shape;284;p43"/>
          <p:cNvSpPr txBox="1"/>
          <p:nvPr>
            <p:ph idx="2" type="body"/>
          </p:nvPr>
        </p:nvSpPr>
        <p:spPr>
          <a:xfrm>
            <a:off x="296850" y="279775"/>
            <a:ext cx="7728000" cy="3292500"/>
          </a:xfrm>
          <a:prstGeom prst="rect">
            <a:avLst/>
          </a:prstGeom>
          <a:noFill/>
          <a:ln>
            <a:noFill/>
          </a:ln>
        </p:spPr>
        <p:txBody>
          <a:bodyPr anchorCtr="0" anchor="t" bIns="45700" lIns="91425" spcFirstLastPara="1" rIns="91425" wrap="square" tIns="45700">
            <a:noAutofit/>
          </a:bodyPr>
          <a:lstStyle/>
          <a:p>
            <a:pPr indent="0" lvl="0" marL="0" rtl="1" algn="r">
              <a:lnSpc>
                <a:spcPct val="80000"/>
              </a:lnSpc>
              <a:spcBef>
                <a:spcPts val="0"/>
              </a:spcBef>
              <a:spcAft>
                <a:spcPts val="0"/>
              </a:spcAft>
              <a:buSzPts val="1584"/>
              <a:buNone/>
            </a:pPr>
            <a:r>
              <a:t/>
            </a:r>
            <a:endParaRPr sz="2170"/>
          </a:p>
          <a:p>
            <a:pPr indent="0" lvl="0" marL="0" rtl="1" algn="r">
              <a:lnSpc>
                <a:spcPct val="80000"/>
              </a:lnSpc>
              <a:spcBef>
                <a:spcPts val="600"/>
              </a:spcBef>
              <a:spcAft>
                <a:spcPts val="0"/>
              </a:spcAft>
              <a:buSzPts val="1584"/>
              <a:buNone/>
            </a:pPr>
            <a:r>
              <a:rPr lang="fa-IR" sz="2170"/>
              <a:t>8. چه چیزی را می توانید در دهان خود بچشید؟ مورد قابل توجهی وجود دارد؟</a:t>
            </a:r>
            <a:endParaRPr/>
          </a:p>
          <a:p>
            <a:pPr indent="0" lvl="0" marL="0" rtl="1" algn="r">
              <a:lnSpc>
                <a:spcPct val="80000"/>
              </a:lnSpc>
              <a:spcBef>
                <a:spcPts val="600"/>
              </a:spcBef>
              <a:spcAft>
                <a:spcPts val="0"/>
              </a:spcAft>
              <a:buSzPts val="1584"/>
              <a:buNone/>
            </a:pPr>
            <a:r>
              <a:t/>
            </a:r>
            <a:endParaRPr sz="2170"/>
          </a:p>
          <a:p>
            <a:pPr indent="0" lvl="0" marL="0" rtl="1" algn="r">
              <a:lnSpc>
                <a:spcPct val="80000"/>
              </a:lnSpc>
              <a:spcBef>
                <a:spcPts val="600"/>
              </a:spcBef>
              <a:spcAft>
                <a:spcPts val="0"/>
              </a:spcAft>
              <a:buSzPts val="1584"/>
              <a:buNone/>
            </a:pPr>
            <a:r>
              <a:rPr lang="fa-IR" sz="2170"/>
              <a:t>9. و دوباره به حواس دیگر برگردید ، نفس خود را احساس کنید - با این حال به چه روشی نفس می کشید؟</a:t>
            </a:r>
            <a:endParaRPr sz="2170"/>
          </a:p>
          <a:p>
            <a:pPr indent="0" lvl="0" marL="0" rtl="1" algn="r">
              <a:lnSpc>
                <a:spcPct val="80000"/>
              </a:lnSpc>
              <a:spcBef>
                <a:spcPts val="600"/>
              </a:spcBef>
              <a:spcAft>
                <a:spcPts val="0"/>
              </a:spcAft>
              <a:buSzPts val="1584"/>
              <a:buNone/>
            </a:pPr>
            <a:r>
              <a:t/>
            </a:r>
            <a:endParaRPr sz="2170"/>
          </a:p>
          <a:p>
            <a:pPr indent="0" lvl="0" marL="0" rtl="1" algn="r">
              <a:lnSpc>
                <a:spcPct val="80000"/>
              </a:lnSpc>
              <a:spcBef>
                <a:spcPts val="600"/>
              </a:spcBef>
              <a:spcAft>
                <a:spcPts val="0"/>
              </a:spcAft>
              <a:buSzPts val="1584"/>
              <a:buNone/>
            </a:pPr>
            <a:r>
              <a:rPr lang="fa-IR" sz="2170"/>
              <a:t>10. توجه داشته باشید که در اینجا که دراز می کشید ، افکار نیز از ذهن شما عبور می کنند. ممکن است احساس احمقانه یا ناخوشایند یا آرام و آرام داشته باشید. شما ممکن است در مورد کار یا لیست خرید خود فکر کنید یا متوجه سقف نیاز به رنگ آمیزی مجدد شوید.</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4"/>
          <p:cNvSpPr txBox="1"/>
          <p:nvPr>
            <p:ph type="title"/>
          </p:nvPr>
        </p:nvSpPr>
        <p:spPr>
          <a:xfrm>
            <a:off x="457200" y="156265"/>
            <a:ext cx="7242000" cy="1143000"/>
          </a:xfrm>
          <a:prstGeom prst="rect">
            <a:avLst/>
          </a:prstGeom>
          <a:noFill/>
          <a:ln>
            <a:noFill/>
          </a:ln>
        </p:spPr>
        <p:txBody>
          <a:bodyPr anchorCtr="0" anchor="b" bIns="0" lIns="45700" spcFirstLastPara="1" rIns="45700" wrap="square" tIns="0">
            <a:noAutofit/>
          </a:bodyPr>
          <a:lstStyle/>
          <a:p>
            <a:pPr indent="0" lvl="0" marL="0" rtl="1" algn="ctr">
              <a:spcBef>
                <a:spcPts val="0"/>
              </a:spcBef>
              <a:spcAft>
                <a:spcPts val="0"/>
              </a:spcAft>
              <a:buClr>
                <a:srgbClr val="FEF7F0"/>
              </a:buClr>
              <a:buSzPts val="2400"/>
              <a:buFont typeface="Rockwell"/>
              <a:buNone/>
            </a:pPr>
            <a:r>
              <a:rPr lang="fa-IR" sz="2400"/>
              <a:t>اسکن بدن</a:t>
            </a:r>
            <a:br>
              <a:rPr lang="fa-IR" sz="2400"/>
            </a:br>
            <a:r>
              <a:rPr lang="fa-IR" sz="2400"/>
              <a:t>این کار را می توان در هر زمان و در هر وضعیت بدن انجام داد می خواهم کاملاً روی تمرین تمرکز کرده و مراحل دراز کشیده را دنبال کنید.</a:t>
            </a:r>
            <a:endParaRPr/>
          </a:p>
        </p:txBody>
      </p:sp>
      <p:sp>
        <p:nvSpPr>
          <p:cNvPr id="290" name="Google Shape;290;p44"/>
          <p:cNvSpPr txBox="1"/>
          <p:nvPr>
            <p:ph idx="1" type="body"/>
          </p:nvPr>
        </p:nvSpPr>
        <p:spPr>
          <a:xfrm>
            <a:off x="774525" y="1481552"/>
            <a:ext cx="3125400" cy="3894900"/>
          </a:xfrm>
          <a:prstGeom prst="rect">
            <a:avLst/>
          </a:prstGeom>
          <a:noFill/>
          <a:ln>
            <a:noFill/>
          </a:ln>
        </p:spPr>
        <p:txBody>
          <a:bodyPr anchorCtr="0" anchor="t" bIns="45700" lIns="91425" spcFirstLastPara="1" rIns="91425" wrap="square" tIns="45700">
            <a:noAutofit/>
          </a:bodyPr>
          <a:lstStyle/>
          <a:p>
            <a:pPr indent="0" lvl="0" marL="0" rtl="1" algn="r">
              <a:lnSpc>
                <a:spcPct val="115000"/>
              </a:lnSpc>
              <a:spcBef>
                <a:spcPts val="0"/>
              </a:spcBef>
              <a:spcAft>
                <a:spcPts val="0"/>
              </a:spcAft>
              <a:buSzPts val="1278"/>
              <a:buNone/>
            </a:pPr>
            <a:r>
              <a:rPr lang="fa-IR" sz="1750"/>
              <a:t>5- در حالی که نفس عمیق می کشید ، در مناطقی که تنش را نگه می دارند مکث کنید ، تصور کنید که در حال نفس کشیدن هستید تا تنش در آنجا آزاد شود. به عضلات اجازه دهید تا شل شوند و بیشتر در سطحی که دراز کشیده اید فرو بروند. آرام باش و رها کن</a:t>
            </a:r>
            <a:endParaRPr sz="1750"/>
          </a:p>
          <a:p>
            <a:pPr indent="0" lvl="0" marL="0" rtl="1" algn="r">
              <a:lnSpc>
                <a:spcPct val="115000"/>
              </a:lnSpc>
              <a:spcBef>
                <a:spcPts val="600"/>
              </a:spcBef>
              <a:spcAft>
                <a:spcPts val="0"/>
              </a:spcAft>
              <a:buSzPts val="1278"/>
              <a:buNone/>
            </a:pPr>
            <a:r>
              <a:rPr lang="fa-IR" sz="1750"/>
              <a:t>6. اسکن ، مکث و آرامش را در صورت نیاز بدن ادامه دهید.</a:t>
            </a:r>
            <a:endParaRPr sz="1750"/>
          </a:p>
          <a:p>
            <a:pPr indent="0" lvl="0" marL="0" rtl="1" algn="r">
              <a:lnSpc>
                <a:spcPct val="115000"/>
              </a:lnSpc>
              <a:spcBef>
                <a:spcPts val="600"/>
              </a:spcBef>
              <a:spcAft>
                <a:spcPts val="0"/>
              </a:spcAft>
              <a:buSzPts val="1278"/>
              <a:buNone/>
            </a:pPr>
            <a:r>
              <a:rPr lang="fa-IR" sz="1750"/>
              <a:t>7. در کل بدن خود دو یا چند بار تکرار کنید و به خود اجازه دهید و تنش های باقی مانده را کنار بگذارید.</a:t>
            </a:r>
            <a:endParaRPr sz="1750"/>
          </a:p>
          <a:p>
            <a:pPr indent="0" lvl="0" marL="0" rtl="1" algn="r">
              <a:lnSpc>
                <a:spcPct val="115000"/>
              </a:lnSpc>
              <a:spcBef>
                <a:spcPts val="600"/>
              </a:spcBef>
              <a:spcAft>
                <a:spcPts val="0"/>
              </a:spcAft>
              <a:buSzPts val="1278"/>
              <a:buNone/>
            </a:pPr>
            <a:r>
              <a:rPr lang="fa-IR" sz="1750"/>
              <a:t>8- هر چه بیشتر این تمرین را با گذشت زمان تکرار کنید ، بهتر متوجه تنش می شوید ، وتصمیم می گیرید آن را آزاد کنید و با نفس عمیق تر شل شوید.</a:t>
            </a:r>
            <a:endParaRPr/>
          </a:p>
        </p:txBody>
      </p:sp>
      <p:sp>
        <p:nvSpPr>
          <p:cNvPr id="291" name="Google Shape;291;p44"/>
          <p:cNvSpPr txBox="1"/>
          <p:nvPr>
            <p:ph idx="2" type="body"/>
          </p:nvPr>
        </p:nvSpPr>
        <p:spPr>
          <a:xfrm>
            <a:off x="4178800" y="1600200"/>
            <a:ext cx="3520500" cy="4838100"/>
          </a:xfrm>
          <a:prstGeom prst="rect">
            <a:avLst/>
          </a:prstGeom>
          <a:noFill/>
          <a:ln>
            <a:noFill/>
          </a:ln>
        </p:spPr>
        <p:txBody>
          <a:bodyPr anchorCtr="0" anchor="t" bIns="45700" lIns="91425" spcFirstLastPara="1" rIns="91425" wrap="square" tIns="45700">
            <a:noAutofit/>
          </a:bodyPr>
          <a:lstStyle/>
          <a:p>
            <a:pPr indent="0" lvl="0" marL="0" rtl="1" algn="r">
              <a:lnSpc>
                <a:spcPct val="115000"/>
              </a:lnSpc>
              <a:spcBef>
                <a:spcPts val="0"/>
              </a:spcBef>
              <a:spcAft>
                <a:spcPts val="0"/>
              </a:spcAft>
              <a:buSzPts val="1278"/>
              <a:buNone/>
            </a:pPr>
            <a:r>
              <a:rPr lang="fa-IR" sz="1750"/>
              <a:t>1. به پشت دراز بکشید.</a:t>
            </a:r>
            <a:endParaRPr sz="1750"/>
          </a:p>
          <a:p>
            <a:pPr indent="0" lvl="0" marL="0" rtl="1" algn="r">
              <a:lnSpc>
                <a:spcPct val="115000"/>
              </a:lnSpc>
              <a:spcBef>
                <a:spcPts val="600"/>
              </a:spcBef>
              <a:spcAft>
                <a:spcPts val="0"/>
              </a:spcAft>
              <a:buSzPts val="1278"/>
              <a:buNone/>
            </a:pPr>
            <a:r>
              <a:rPr lang="fa-IR" sz="1750"/>
              <a:t>2. چند دقیقه وقت بگذارید تا از نفس خود آگاه شوید و اگر قبلاً این کار را نکرده اید با تنفس شکمی آشنا شوید.</a:t>
            </a:r>
            <a:endParaRPr sz="1750"/>
          </a:p>
          <a:p>
            <a:pPr indent="0" lvl="0" marL="0" rtl="1" algn="r">
              <a:lnSpc>
                <a:spcPct val="115000"/>
              </a:lnSpc>
              <a:spcBef>
                <a:spcPts val="600"/>
              </a:spcBef>
              <a:spcAft>
                <a:spcPts val="0"/>
              </a:spcAft>
              <a:buSzPts val="1278"/>
              <a:buNone/>
            </a:pPr>
            <a:r>
              <a:rPr lang="fa-IR" sz="1750"/>
              <a:t>3- همانطور که در تمرین ذهن آگاهی انجام داده اید با اینجا و اکنون و تجربه های حسی خود هماهنگ شوید.</a:t>
            </a:r>
            <a:endParaRPr sz="1750"/>
          </a:p>
          <a:p>
            <a:pPr indent="0" lvl="0" marL="0" rtl="1" algn="r">
              <a:lnSpc>
                <a:spcPct val="115000"/>
              </a:lnSpc>
              <a:spcBef>
                <a:spcPts val="600"/>
              </a:spcBef>
              <a:spcAft>
                <a:spcPts val="0"/>
              </a:spcAft>
              <a:buSzPts val="1278"/>
              <a:buNone/>
            </a:pPr>
            <a:r>
              <a:rPr lang="fa-IR" sz="1750"/>
              <a:t>4- از انگشتان پا شروع کرده و بدن را تا بالاترین نقطه سر و نوک انگشتان خود بالا ببرید ، از نواحی مختلف اسکن کرده و متوجه شوید که در کجا احساس سنگینی و آرامش می کنید و در کدام نواحی تنش وجود دارد.</a:t>
            </a:r>
            <a:endParaRPr sz="175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5"/>
          <p:cNvSpPr txBox="1"/>
          <p:nvPr>
            <p:ph type="title"/>
          </p:nvPr>
        </p:nvSpPr>
        <p:spPr>
          <a:xfrm>
            <a:off x="457200" y="320040"/>
            <a:ext cx="7239000" cy="1143000"/>
          </a:xfrm>
          <a:prstGeom prst="rect">
            <a:avLst/>
          </a:prstGeom>
          <a:noFill/>
          <a:ln>
            <a:noFill/>
          </a:ln>
        </p:spPr>
        <p:txBody>
          <a:bodyPr anchorCtr="0" anchor="b" bIns="0" lIns="45700" spcFirstLastPara="1" rIns="45700" wrap="square" tIns="0">
            <a:noAutofit/>
          </a:bodyPr>
          <a:lstStyle/>
          <a:p>
            <a:pPr indent="0" lvl="0" marL="0" rtl="1" algn="ctr">
              <a:spcBef>
                <a:spcPts val="0"/>
              </a:spcBef>
              <a:spcAft>
                <a:spcPts val="0"/>
              </a:spcAft>
              <a:buClr>
                <a:srgbClr val="FEF7F0"/>
              </a:buClr>
              <a:buSzPts val="3959"/>
              <a:buFont typeface="Rockwell"/>
              <a:buNone/>
            </a:pPr>
            <a:r>
              <a:rPr lang="fa-IR" sz="3959"/>
              <a:t>شل شدن عضلانی پیشرونده</a:t>
            </a:r>
            <a:br>
              <a:rPr lang="fa-IR" sz="3420"/>
            </a:br>
            <a:endParaRPr sz="3420"/>
          </a:p>
        </p:txBody>
      </p:sp>
      <p:sp>
        <p:nvSpPr>
          <p:cNvPr id="297" name="Google Shape;297;p45"/>
          <p:cNvSpPr txBox="1"/>
          <p:nvPr>
            <p:ph idx="1" type="body"/>
          </p:nvPr>
        </p:nvSpPr>
        <p:spPr>
          <a:xfrm>
            <a:off x="457200" y="1326616"/>
            <a:ext cx="7239000" cy="48462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SzPts val="1898"/>
              <a:buNone/>
            </a:pPr>
            <a:r>
              <a:rPr lang="fa-IR"/>
              <a:t>همانطور که قبلاً اشاره کردم ، از دیدگاه جسمی واژینیسموس همه چیز به طور ناخودآگاه نگه داشتن یا ایجاد تنش تحت فشار است.</a:t>
            </a:r>
            <a:endParaRPr/>
          </a:p>
          <a:p>
            <a:pPr indent="0" lvl="0" marL="0" rtl="1" algn="r">
              <a:spcBef>
                <a:spcPts val="600"/>
              </a:spcBef>
              <a:spcAft>
                <a:spcPts val="0"/>
              </a:spcAft>
              <a:buSzPts val="1898"/>
              <a:buNone/>
            </a:pPr>
            <a:r>
              <a:t/>
            </a:r>
            <a:endParaRPr/>
          </a:p>
          <a:p>
            <a:pPr indent="0" lvl="0" marL="0" rtl="1" algn="r">
              <a:spcBef>
                <a:spcPts val="600"/>
              </a:spcBef>
              <a:spcAft>
                <a:spcPts val="0"/>
              </a:spcAft>
              <a:buSzPts val="1898"/>
              <a:buNone/>
            </a:pPr>
            <a:r>
              <a:rPr lang="fa-IR"/>
              <a:t>شما می توانید از طریق تمرینات خاص شل سازی عضلات بر عضلات واژن خود کنترل کنید.</a:t>
            </a:r>
            <a:endParaRPr/>
          </a:p>
          <a:p>
            <a:pPr indent="0" lvl="0" marL="0" rtl="1" algn="r">
              <a:spcBef>
                <a:spcPts val="600"/>
              </a:spcBef>
              <a:spcAft>
                <a:spcPts val="0"/>
              </a:spcAft>
              <a:buSzPts val="1898"/>
              <a:buNone/>
            </a:pPr>
            <a:r>
              <a:t/>
            </a:r>
            <a:endParaRPr/>
          </a:p>
          <a:p>
            <a:pPr indent="0" lvl="0" marL="0" rtl="1" algn="r">
              <a:spcBef>
                <a:spcPts val="600"/>
              </a:spcBef>
              <a:spcAft>
                <a:spcPts val="0"/>
              </a:spcAft>
              <a:buSzPts val="1898"/>
              <a:buNone/>
            </a:pPr>
            <a:r>
              <a:rPr lang="fa-IR"/>
              <a:t> یادگیری آرامش بخشیدن به کل بدن نیز بسیار مهم است ، زیرا شما باید یاد بگیرید که هنگام انجام رابطه جنسی بدون واکنش واژنیسموس ، در کل بدن خود احساس آرامش کنید.</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46"/>
          <p:cNvSpPr txBox="1"/>
          <p:nvPr>
            <p:ph idx="1" type="body"/>
          </p:nvPr>
        </p:nvSpPr>
        <p:spPr>
          <a:xfrm>
            <a:off x="375325" y="197875"/>
            <a:ext cx="3520500" cy="4526100"/>
          </a:xfrm>
          <a:prstGeom prst="rect">
            <a:avLst/>
          </a:prstGeom>
          <a:noFill/>
          <a:ln>
            <a:noFill/>
          </a:ln>
        </p:spPr>
        <p:txBody>
          <a:bodyPr anchorCtr="0" anchor="t" bIns="45700" lIns="91425" spcFirstLastPara="1" rIns="91425" wrap="square" tIns="45700">
            <a:noAutofit/>
          </a:bodyPr>
          <a:lstStyle/>
          <a:p>
            <a:pPr indent="0" lvl="0" marL="0" rtl="1" algn="r">
              <a:lnSpc>
                <a:spcPct val="115000"/>
              </a:lnSpc>
              <a:spcBef>
                <a:spcPts val="0"/>
              </a:spcBef>
              <a:spcAft>
                <a:spcPts val="0"/>
              </a:spcAft>
              <a:buSzPts val="1584"/>
              <a:buNone/>
            </a:pPr>
            <a:r>
              <a:t/>
            </a:r>
            <a:endParaRPr sz="2170"/>
          </a:p>
          <a:p>
            <a:pPr indent="0" lvl="0" marL="0" rtl="1" algn="r">
              <a:lnSpc>
                <a:spcPct val="115000"/>
              </a:lnSpc>
              <a:spcBef>
                <a:spcPts val="600"/>
              </a:spcBef>
              <a:spcAft>
                <a:spcPts val="0"/>
              </a:spcAft>
              <a:buSzPts val="1584"/>
              <a:buNone/>
            </a:pPr>
            <a:r>
              <a:rPr lang="fa-IR" sz="2170"/>
              <a:t>5. رها کنید و نفس بکشید.</a:t>
            </a:r>
            <a:endParaRPr/>
          </a:p>
          <a:p>
            <a:pPr indent="0" lvl="0" marL="0" rtl="1" algn="r">
              <a:lnSpc>
                <a:spcPct val="115000"/>
              </a:lnSpc>
              <a:spcBef>
                <a:spcPts val="600"/>
              </a:spcBef>
              <a:spcAft>
                <a:spcPts val="0"/>
              </a:spcAft>
              <a:buSzPts val="1584"/>
              <a:buNone/>
            </a:pPr>
            <a:r>
              <a:t/>
            </a:r>
            <a:endParaRPr sz="2170"/>
          </a:p>
          <a:p>
            <a:pPr indent="0" lvl="0" marL="0" rtl="1" algn="r">
              <a:lnSpc>
                <a:spcPct val="115000"/>
              </a:lnSpc>
              <a:spcBef>
                <a:spcPts val="600"/>
              </a:spcBef>
              <a:spcAft>
                <a:spcPts val="0"/>
              </a:spcAft>
              <a:buSzPts val="1584"/>
              <a:buNone/>
            </a:pPr>
            <a:r>
              <a:rPr lang="fa-IR" sz="2170"/>
              <a:t>6. پاها ،عضلات ناحیه لگن خود را از جمله ماهیچه هایی که برای جلوگیری از جریان ادرار استفاده می کنید ، تنش ایجاد کنید .</a:t>
            </a:r>
            <a:endParaRPr sz="2170"/>
          </a:p>
          <a:p>
            <a:pPr indent="0" lvl="0" marL="0" rtl="1" algn="r">
              <a:lnSpc>
                <a:spcPct val="115000"/>
              </a:lnSpc>
              <a:spcBef>
                <a:spcPts val="600"/>
              </a:spcBef>
              <a:spcAft>
                <a:spcPts val="0"/>
              </a:spcAft>
              <a:buSzPts val="1584"/>
              <a:buNone/>
            </a:pPr>
            <a:r>
              <a:t/>
            </a:r>
            <a:endParaRPr sz="2170"/>
          </a:p>
          <a:p>
            <a:pPr indent="0" lvl="0" marL="0" rtl="1" algn="r">
              <a:lnSpc>
                <a:spcPct val="115000"/>
              </a:lnSpc>
              <a:spcBef>
                <a:spcPts val="600"/>
              </a:spcBef>
              <a:spcAft>
                <a:spcPts val="0"/>
              </a:spcAft>
              <a:buSzPts val="1584"/>
              <a:buNone/>
            </a:pPr>
            <a:r>
              <a:rPr lang="fa-IR" sz="2170"/>
              <a:t>7. رها کنید و نفس بکشید.</a:t>
            </a:r>
            <a:endParaRPr/>
          </a:p>
          <a:p>
            <a:pPr indent="0" lvl="0" marL="0" rtl="1" algn="r">
              <a:lnSpc>
                <a:spcPct val="115000"/>
              </a:lnSpc>
              <a:spcBef>
                <a:spcPts val="600"/>
              </a:spcBef>
              <a:spcAft>
                <a:spcPts val="0"/>
              </a:spcAft>
              <a:buSzPts val="1584"/>
              <a:buNone/>
            </a:pPr>
            <a:r>
              <a:t/>
            </a:r>
            <a:endParaRPr sz="2170"/>
          </a:p>
          <a:p>
            <a:pPr indent="0" lvl="0" marL="0" rtl="1" algn="r">
              <a:lnSpc>
                <a:spcPct val="115000"/>
              </a:lnSpc>
              <a:spcBef>
                <a:spcPts val="600"/>
              </a:spcBef>
              <a:spcAft>
                <a:spcPts val="0"/>
              </a:spcAft>
              <a:buSzPts val="1584"/>
              <a:buNone/>
            </a:pPr>
            <a:r>
              <a:rPr lang="fa-IR" sz="2170"/>
              <a:t>8. پاها ، باسن و لگن و اکنون نیز معده و کمر خود را منقبض کنید.</a:t>
            </a:r>
            <a:endParaRPr sz="2170"/>
          </a:p>
          <a:p>
            <a:pPr indent="0" lvl="0" marL="0" rtl="1" algn="r">
              <a:lnSpc>
                <a:spcPct val="115000"/>
              </a:lnSpc>
              <a:spcBef>
                <a:spcPts val="600"/>
              </a:spcBef>
              <a:spcAft>
                <a:spcPts val="0"/>
              </a:spcAft>
              <a:buSzPts val="1584"/>
              <a:buNone/>
            </a:pPr>
            <a:r>
              <a:t/>
            </a:r>
            <a:endParaRPr sz="2170"/>
          </a:p>
          <a:p>
            <a:pPr indent="0" lvl="0" marL="0" rtl="1" algn="r">
              <a:lnSpc>
                <a:spcPct val="115000"/>
              </a:lnSpc>
              <a:spcBef>
                <a:spcPts val="600"/>
              </a:spcBef>
              <a:spcAft>
                <a:spcPts val="0"/>
              </a:spcAft>
              <a:buSzPts val="1584"/>
              <a:buNone/>
            </a:pPr>
            <a:r>
              <a:rPr lang="fa-IR" sz="2170"/>
              <a:t>9. رها کنید و نفس بکشید.</a:t>
            </a:r>
            <a:endParaRPr/>
          </a:p>
        </p:txBody>
      </p:sp>
      <p:sp>
        <p:nvSpPr>
          <p:cNvPr id="303" name="Google Shape;303;p46"/>
          <p:cNvSpPr txBox="1"/>
          <p:nvPr>
            <p:ph idx="2" type="body"/>
          </p:nvPr>
        </p:nvSpPr>
        <p:spPr>
          <a:xfrm>
            <a:off x="4311858" y="197875"/>
            <a:ext cx="3520500" cy="4526100"/>
          </a:xfrm>
          <a:prstGeom prst="rect">
            <a:avLst/>
          </a:prstGeom>
          <a:noFill/>
          <a:ln>
            <a:noFill/>
          </a:ln>
        </p:spPr>
        <p:txBody>
          <a:bodyPr anchorCtr="0" anchor="t" bIns="45700" lIns="91425" spcFirstLastPara="1" rIns="91425" wrap="square" tIns="45700">
            <a:noAutofit/>
          </a:bodyPr>
          <a:lstStyle/>
          <a:p>
            <a:pPr indent="0" lvl="0" marL="0" rtl="1" algn="r">
              <a:lnSpc>
                <a:spcPct val="115000"/>
              </a:lnSpc>
              <a:spcBef>
                <a:spcPts val="0"/>
              </a:spcBef>
              <a:spcAft>
                <a:spcPts val="0"/>
              </a:spcAft>
              <a:buSzPts val="1584"/>
              <a:buNone/>
            </a:pPr>
            <a:r>
              <a:rPr lang="fa-IR" sz="2170"/>
              <a:t>1. به پشت دراز بکشید.</a:t>
            </a:r>
            <a:endParaRPr/>
          </a:p>
          <a:p>
            <a:pPr indent="0" lvl="0" marL="0" rtl="1" algn="r">
              <a:lnSpc>
                <a:spcPct val="115000"/>
              </a:lnSpc>
              <a:spcBef>
                <a:spcPts val="600"/>
              </a:spcBef>
              <a:spcAft>
                <a:spcPts val="0"/>
              </a:spcAft>
              <a:buSzPts val="1584"/>
              <a:buNone/>
            </a:pPr>
            <a:r>
              <a:t/>
            </a:r>
            <a:endParaRPr sz="2170"/>
          </a:p>
          <a:p>
            <a:pPr indent="0" lvl="0" marL="0" rtl="1" algn="r">
              <a:lnSpc>
                <a:spcPct val="115000"/>
              </a:lnSpc>
              <a:spcBef>
                <a:spcPts val="600"/>
              </a:spcBef>
              <a:spcAft>
                <a:spcPts val="0"/>
              </a:spcAft>
              <a:buSzPts val="1584"/>
              <a:buNone/>
            </a:pPr>
            <a:r>
              <a:rPr lang="fa-IR" sz="2170"/>
              <a:t>2. از پاها و انگشتان پا شروع کنید. انگشتان پا و پاها را خم کرده و تنش ایجاد کنید.</a:t>
            </a:r>
            <a:endParaRPr sz="2170"/>
          </a:p>
          <a:p>
            <a:pPr indent="0" lvl="0" marL="0" rtl="1" algn="r">
              <a:lnSpc>
                <a:spcPct val="115000"/>
              </a:lnSpc>
              <a:spcBef>
                <a:spcPts val="600"/>
              </a:spcBef>
              <a:spcAft>
                <a:spcPts val="0"/>
              </a:spcAft>
              <a:buSzPts val="1584"/>
              <a:buNone/>
            </a:pPr>
            <a:r>
              <a:t/>
            </a:r>
            <a:endParaRPr sz="2170"/>
          </a:p>
          <a:p>
            <a:pPr indent="0" lvl="0" marL="0" rtl="1" algn="r">
              <a:lnSpc>
                <a:spcPct val="115000"/>
              </a:lnSpc>
              <a:spcBef>
                <a:spcPts val="600"/>
              </a:spcBef>
              <a:spcAft>
                <a:spcPts val="0"/>
              </a:spcAft>
              <a:buSzPts val="1584"/>
              <a:buNone/>
            </a:pPr>
            <a:r>
              <a:rPr lang="fa-IR" sz="2170"/>
              <a:t>3. تنش را برای چند ثانیه نگه داشته و سپس آن را رها کنید و آرام باشید. به خود اجازه دهید نفس عمیق بکشید .</a:t>
            </a:r>
            <a:endParaRPr sz="2170"/>
          </a:p>
          <a:p>
            <a:pPr indent="0" lvl="0" marL="0" rtl="1" algn="r">
              <a:lnSpc>
                <a:spcPct val="115000"/>
              </a:lnSpc>
              <a:spcBef>
                <a:spcPts val="600"/>
              </a:spcBef>
              <a:spcAft>
                <a:spcPts val="0"/>
              </a:spcAft>
              <a:buSzPts val="1584"/>
              <a:buNone/>
            </a:pPr>
            <a:r>
              <a:t/>
            </a:r>
            <a:endParaRPr sz="2170"/>
          </a:p>
          <a:p>
            <a:pPr indent="0" lvl="0" marL="0" rtl="1" algn="r">
              <a:lnSpc>
                <a:spcPct val="115000"/>
              </a:lnSpc>
              <a:spcBef>
                <a:spcPts val="600"/>
              </a:spcBef>
              <a:spcAft>
                <a:spcPts val="0"/>
              </a:spcAft>
              <a:buSzPts val="1584"/>
              <a:buNone/>
            </a:pPr>
            <a:r>
              <a:rPr lang="fa-IR" sz="2170"/>
              <a:t>4- تمرکز خود را به سمت پاها حرکت دهید. ابتدا پاها رامنقبض کرده واین انقباض را به سمت عضلات پا حرکت دهید .</a:t>
            </a:r>
            <a:endParaRPr sz="217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7"/>
          <p:cNvSpPr txBox="1"/>
          <p:nvPr>
            <p:ph idx="1" type="body"/>
          </p:nvPr>
        </p:nvSpPr>
        <p:spPr>
          <a:xfrm>
            <a:off x="276375" y="4340000"/>
            <a:ext cx="7523400" cy="1924200"/>
          </a:xfrm>
          <a:prstGeom prst="rect">
            <a:avLst/>
          </a:prstGeom>
          <a:noFill/>
          <a:ln>
            <a:noFill/>
          </a:ln>
        </p:spPr>
        <p:txBody>
          <a:bodyPr anchorCtr="0" anchor="t" bIns="45700" lIns="91425" spcFirstLastPara="1" rIns="91425" wrap="square" tIns="45700">
            <a:noAutofit/>
          </a:bodyPr>
          <a:lstStyle/>
          <a:p>
            <a:pPr indent="0" lvl="0" marL="0" rtl="1" algn="r">
              <a:lnSpc>
                <a:spcPct val="80000"/>
              </a:lnSpc>
              <a:spcBef>
                <a:spcPts val="0"/>
              </a:spcBef>
              <a:spcAft>
                <a:spcPts val="0"/>
              </a:spcAft>
              <a:buSzPts val="1584"/>
              <a:buNone/>
            </a:pPr>
            <a:r>
              <a:t/>
            </a:r>
            <a:endParaRPr sz="2170"/>
          </a:p>
          <a:p>
            <a:pPr indent="0" lvl="0" marL="0" rtl="1" algn="r">
              <a:lnSpc>
                <a:spcPct val="80000"/>
              </a:lnSpc>
              <a:spcBef>
                <a:spcPts val="600"/>
              </a:spcBef>
              <a:spcAft>
                <a:spcPts val="0"/>
              </a:spcAft>
              <a:buSzPts val="1584"/>
              <a:buNone/>
            </a:pPr>
            <a:r>
              <a:rPr lang="fa-IR" sz="2170"/>
              <a:t>16. تمام عضلات را تکرار کنید و سپس شل کنید و نفس بکشید.</a:t>
            </a:r>
            <a:endParaRPr/>
          </a:p>
          <a:p>
            <a:pPr indent="0" lvl="0" marL="0" rtl="1" algn="r">
              <a:lnSpc>
                <a:spcPct val="80000"/>
              </a:lnSpc>
              <a:spcBef>
                <a:spcPts val="600"/>
              </a:spcBef>
              <a:spcAft>
                <a:spcPts val="0"/>
              </a:spcAft>
              <a:buSzPts val="1584"/>
              <a:buNone/>
            </a:pPr>
            <a:r>
              <a:t/>
            </a:r>
            <a:endParaRPr sz="2170"/>
          </a:p>
          <a:p>
            <a:pPr indent="0" lvl="0" marL="0" rtl="1" algn="r">
              <a:lnSpc>
                <a:spcPct val="150000"/>
              </a:lnSpc>
              <a:spcBef>
                <a:spcPts val="600"/>
              </a:spcBef>
              <a:spcAft>
                <a:spcPts val="0"/>
              </a:spcAft>
              <a:buSzPts val="1584"/>
              <a:buNone/>
            </a:pPr>
            <a:r>
              <a:rPr lang="fa-IR" sz="2170"/>
              <a:t>17. چند نفس عمیق بکشید.</a:t>
            </a:r>
            <a:r>
              <a:rPr lang="fa-IR"/>
              <a:t> </a:t>
            </a:r>
            <a:r>
              <a:rPr lang="fa-IR" sz="2170"/>
              <a:t>توجه کنید که اکنون چقدر احساس آرامش بیشتری دارید و بدن شما چقدر سنگین و آرام است.</a:t>
            </a:r>
            <a:endParaRPr sz="2170"/>
          </a:p>
          <a:p>
            <a:pPr indent="0" lvl="0" marL="0" rtl="1" algn="l">
              <a:lnSpc>
                <a:spcPct val="80000"/>
              </a:lnSpc>
              <a:spcBef>
                <a:spcPts val="600"/>
              </a:spcBef>
              <a:spcAft>
                <a:spcPts val="0"/>
              </a:spcAft>
              <a:buSzPts val="1584"/>
              <a:buNone/>
            </a:pPr>
            <a:r>
              <a:rPr b="1" lang="fa-IR" sz="2170">
                <a:solidFill>
                  <a:srgbClr val="FF0000"/>
                </a:solidFill>
              </a:rPr>
              <a:t> آفرین!</a:t>
            </a:r>
            <a:endParaRPr/>
          </a:p>
        </p:txBody>
      </p:sp>
      <p:sp>
        <p:nvSpPr>
          <p:cNvPr id="309" name="Google Shape;309;p47"/>
          <p:cNvSpPr txBox="1"/>
          <p:nvPr>
            <p:ph idx="2" type="body"/>
          </p:nvPr>
        </p:nvSpPr>
        <p:spPr>
          <a:xfrm>
            <a:off x="460625" y="64825"/>
            <a:ext cx="7443300" cy="3568800"/>
          </a:xfrm>
          <a:prstGeom prst="rect">
            <a:avLst/>
          </a:prstGeom>
          <a:noFill/>
          <a:ln>
            <a:noFill/>
          </a:ln>
        </p:spPr>
        <p:txBody>
          <a:bodyPr anchorCtr="0" anchor="t" bIns="45700" lIns="91425" spcFirstLastPara="1" rIns="91425" wrap="square" tIns="45700">
            <a:noAutofit/>
          </a:bodyPr>
          <a:lstStyle/>
          <a:p>
            <a:pPr indent="0" lvl="0" marL="0" rtl="1" algn="r">
              <a:lnSpc>
                <a:spcPct val="80000"/>
              </a:lnSpc>
              <a:spcBef>
                <a:spcPts val="0"/>
              </a:spcBef>
              <a:spcAft>
                <a:spcPts val="0"/>
              </a:spcAft>
              <a:buSzPts val="1584"/>
              <a:buNone/>
            </a:pPr>
            <a:r>
              <a:t/>
            </a:r>
            <a:endParaRPr sz="2170"/>
          </a:p>
          <a:p>
            <a:pPr indent="0" lvl="0" marL="0" rtl="1" algn="r">
              <a:lnSpc>
                <a:spcPct val="80000"/>
              </a:lnSpc>
              <a:spcBef>
                <a:spcPts val="600"/>
              </a:spcBef>
              <a:spcAft>
                <a:spcPts val="0"/>
              </a:spcAft>
              <a:buSzPts val="1584"/>
              <a:buNone/>
            </a:pPr>
            <a:r>
              <a:rPr lang="fa-IR" sz="2170"/>
              <a:t>10. عضلات را دوباره منقبض کنید، این بار شانه ها را هم اضافه کنید.</a:t>
            </a:r>
            <a:endParaRPr/>
          </a:p>
          <a:p>
            <a:pPr indent="0" lvl="0" marL="0" rtl="1" algn="r">
              <a:lnSpc>
                <a:spcPct val="80000"/>
              </a:lnSpc>
              <a:spcBef>
                <a:spcPts val="600"/>
              </a:spcBef>
              <a:spcAft>
                <a:spcPts val="0"/>
              </a:spcAft>
              <a:buSzPts val="1584"/>
              <a:buNone/>
            </a:pPr>
            <a:r>
              <a:t/>
            </a:r>
            <a:endParaRPr sz="2170"/>
          </a:p>
          <a:p>
            <a:pPr indent="0" lvl="0" marL="0" rtl="1" algn="r">
              <a:lnSpc>
                <a:spcPct val="80000"/>
              </a:lnSpc>
              <a:spcBef>
                <a:spcPts val="600"/>
              </a:spcBef>
              <a:spcAft>
                <a:spcPts val="0"/>
              </a:spcAft>
              <a:buSzPts val="1584"/>
              <a:buNone/>
            </a:pPr>
            <a:r>
              <a:rPr lang="fa-IR" sz="2170"/>
              <a:t>11. رها کنید و نفس بکشید.</a:t>
            </a:r>
            <a:endParaRPr/>
          </a:p>
          <a:p>
            <a:pPr indent="0" lvl="0" marL="0" rtl="1" algn="r">
              <a:lnSpc>
                <a:spcPct val="80000"/>
              </a:lnSpc>
              <a:spcBef>
                <a:spcPts val="600"/>
              </a:spcBef>
              <a:spcAft>
                <a:spcPts val="0"/>
              </a:spcAft>
              <a:buSzPts val="1584"/>
              <a:buNone/>
            </a:pPr>
            <a:r>
              <a:t/>
            </a:r>
            <a:endParaRPr sz="2170"/>
          </a:p>
          <a:p>
            <a:pPr indent="0" lvl="0" marL="0" rtl="1" algn="r">
              <a:lnSpc>
                <a:spcPct val="80000"/>
              </a:lnSpc>
              <a:spcBef>
                <a:spcPts val="600"/>
              </a:spcBef>
              <a:spcAft>
                <a:spcPts val="0"/>
              </a:spcAft>
              <a:buSzPts val="1584"/>
              <a:buNone/>
            </a:pPr>
            <a:r>
              <a:rPr lang="fa-IR" sz="2170"/>
              <a:t>12. حالا گردن و صورت را اضافه کنید.</a:t>
            </a:r>
            <a:endParaRPr sz="2170"/>
          </a:p>
          <a:p>
            <a:pPr indent="0" lvl="0" marL="0" rtl="1" algn="r">
              <a:lnSpc>
                <a:spcPct val="80000"/>
              </a:lnSpc>
              <a:spcBef>
                <a:spcPts val="600"/>
              </a:spcBef>
              <a:spcAft>
                <a:spcPts val="0"/>
              </a:spcAft>
              <a:buSzPts val="1584"/>
              <a:buNone/>
            </a:pPr>
            <a:r>
              <a:t/>
            </a:r>
            <a:endParaRPr sz="2170"/>
          </a:p>
          <a:p>
            <a:pPr indent="0" lvl="0" marL="0" rtl="1" algn="r">
              <a:lnSpc>
                <a:spcPct val="80000"/>
              </a:lnSpc>
              <a:spcBef>
                <a:spcPts val="600"/>
              </a:spcBef>
              <a:spcAft>
                <a:spcPts val="0"/>
              </a:spcAft>
              <a:buSzPts val="1584"/>
              <a:buNone/>
            </a:pPr>
            <a:r>
              <a:rPr lang="fa-IR" sz="2170"/>
              <a:t>13. رها کنید و نفس بکشید.</a:t>
            </a:r>
            <a:endParaRPr/>
          </a:p>
          <a:p>
            <a:pPr indent="0" lvl="0" marL="0" rtl="1" algn="r">
              <a:lnSpc>
                <a:spcPct val="80000"/>
              </a:lnSpc>
              <a:spcBef>
                <a:spcPts val="600"/>
              </a:spcBef>
              <a:spcAft>
                <a:spcPts val="0"/>
              </a:spcAft>
              <a:buSzPts val="1584"/>
              <a:buNone/>
            </a:pPr>
            <a:r>
              <a:t/>
            </a:r>
            <a:endParaRPr sz="2170"/>
          </a:p>
          <a:p>
            <a:pPr indent="0" lvl="0" marL="0" rtl="1" algn="r">
              <a:lnSpc>
                <a:spcPct val="80000"/>
              </a:lnSpc>
              <a:spcBef>
                <a:spcPts val="600"/>
              </a:spcBef>
              <a:spcAft>
                <a:spcPts val="0"/>
              </a:spcAft>
              <a:buSzPts val="1584"/>
              <a:buNone/>
            </a:pPr>
            <a:r>
              <a:rPr lang="fa-IR" sz="2170"/>
              <a:t>14. حالا بازوها و دست ها را اضافه کنید. مشت و بازوها را ببندید.</a:t>
            </a:r>
            <a:endParaRPr/>
          </a:p>
          <a:p>
            <a:pPr indent="0" lvl="0" marL="0" rtl="1" algn="r">
              <a:lnSpc>
                <a:spcPct val="80000"/>
              </a:lnSpc>
              <a:spcBef>
                <a:spcPts val="600"/>
              </a:spcBef>
              <a:spcAft>
                <a:spcPts val="0"/>
              </a:spcAft>
              <a:buSzPts val="1584"/>
              <a:buNone/>
            </a:pPr>
            <a:r>
              <a:t/>
            </a:r>
            <a:endParaRPr sz="2170"/>
          </a:p>
          <a:p>
            <a:pPr indent="0" lvl="0" marL="0" rtl="1" algn="r">
              <a:lnSpc>
                <a:spcPct val="80000"/>
              </a:lnSpc>
              <a:spcBef>
                <a:spcPts val="600"/>
              </a:spcBef>
              <a:spcAft>
                <a:spcPts val="0"/>
              </a:spcAft>
              <a:buSzPts val="1584"/>
              <a:buNone/>
            </a:pPr>
            <a:r>
              <a:rPr lang="fa-IR" sz="2170"/>
              <a:t>15. بگذارید بروید و نفس بکشید.</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0"/>
          <p:cNvSpPr txBox="1"/>
          <p:nvPr>
            <p:ph idx="1" type="body"/>
          </p:nvPr>
        </p:nvSpPr>
        <p:spPr>
          <a:xfrm>
            <a:off x="457200" y="1656791"/>
            <a:ext cx="7239000" cy="4846200"/>
          </a:xfrm>
          <a:prstGeom prst="rect">
            <a:avLst/>
          </a:prstGeom>
          <a:noFill/>
          <a:ln>
            <a:noFill/>
          </a:ln>
        </p:spPr>
        <p:txBody>
          <a:bodyPr anchorCtr="0" anchor="t" bIns="45700" lIns="91425" spcFirstLastPara="1" rIns="91425" wrap="square" tIns="45700">
            <a:noAutofit/>
          </a:bodyPr>
          <a:lstStyle/>
          <a:p>
            <a:pPr indent="-274320" lvl="0" marL="274320" rtl="1" algn="r">
              <a:spcBef>
                <a:spcPts val="0"/>
              </a:spcBef>
              <a:spcAft>
                <a:spcPts val="0"/>
              </a:spcAft>
              <a:buSzPts val="2044"/>
              <a:buFont typeface="Lalezar"/>
              <a:buChar char="⦿"/>
            </a:pPr>
            <a:r>
              <a:rPr lang="fa-IR" sz="2800">
                <a:latin typeface="Lalezar"/>
                <a:ea typeface="Lalezar"/>
                <a:cs typeface="Lalezar"/>
                <a:sym typeface="Lalezar"/>
              </a:rPr>
              <a:t>توجه داشته باشید از بین بسیاری از بیماری های مربوط به درد در هنگام رابطه جنسی ، واژینیسموس یکی از مواردی است که به درمان بسیار خوب پاسخ می دهد.</a:t>
            </a:r>
            <a:endParaRPr sz="2800">
              <a:latin typeface="Lalezar"/>
              <a:ea typeface="Lalezar"/>
              <a:cs typeface="Lalezar"/>
              <a:sym typeface="Lalezar"/>
            </a:endParaRPr>
          </a:p>
          <a:p>
            <a:pPr indent="0" lvl="0" marL="0" rtl="1" algn="r">
              <a:spcBef>
                <a:spcPts val="0"/>
              </a:spcBef>
              <a:spcAft>
                <a:spcPts val="0"/>
              </a:spcAft>
              <a:buNone/>
            </a:pPr>
            <a:r>
              <a:t/>
            </a:r>
            <a:endParaRPr sz="2800">
              <a:latin typeface="Lalezar"/>
              <a:ea typeface="Lalezar"/>
              <a:cs typeface="Lalezar"/>
              <a:sym typeface="Lalezar"/>
            </a:endParaRPr>
          </a:p>
          <a:p>
            <a:pPr indent="0" lvl="0" marL="0" rtl="1" algn="r">
              <a:spcBef>
                <a:spcPts val="0"/>
              </a:spcBef>
              <a:spcAft>
                <a:spcPts val="0"/>
              </a:spcAft>
              <a:buNone/>
            </a:pPr>
            <a:r>
              <a:t/>
            </a:r>
            <a:endParaRPr sz="2800">
              <a:latin typeface="Lalezar"/>
              <a:ea typeface="Lalezar"/>
              <a:cs typeface="Lalezar"/>
              <a:sym typeface="Lalezar"/>
            </a:endParaRPr>
          </a:p>
          <a:p>
            <a:pPr indent="-274320" lvl="0" marL="274320" rtl="1" algn="r">
              <a:spcBef>
                <a:spcPts val="0"/>
              </a:spcBef>
              <a:spcAft>
                <a:spcPts val="0"/>
              </a:spcAft>
              <a:buSzPts val="2044"/>
              <a:buFont typeface="Lalezar"/>
              <a:buChar char="⦿"/>
            </a:pPr>
            <a:r>
              <a:rPr lang="fa-IR" sz="2800">
                <a:latin typeface="Lalezar"/>
                <a:ea typeface="Lalezar"/>
                <a:cs typeface="Lalezar"/>
                <a:sym typeface="Lalezar"/>
              </a:rPr>
              <a:t> در حالی که اکثر خانم ها می توانند در نهایت رابطه جنسی بدون درد داشته باشند.</a:t>
            </a:r>
            <a:endParaRPr>
              <a:latin typeface="Lalezar"/>
              <a:ea typeface="Lalezar"/>
              <a:cs typeface="Lalezar"/>
              <a:sym typeface="Lalez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48"/>
          <p:cNvSpPr txBox="1"/>
          <p:nvPr>
            <p:ph type="title"/>
          </p:nvPr>
        </p:nvSpPr>
        <p:spPr>
          <a:xfrm>
            <a:off x="457200" y="399170"/>
            <a:ext cx="7239000" cy="603300"/>
          </a:xfrm>
          <a:prstGeom prst="rect">
            <a:avLst/>
          </a:prstGeom>
          <a:noFill/>
          <a:ln>
            <a:noFill/>
          </a:ln>
        </p:spPr>
        <p:txBody>
          <a:bodyPr anchorCtr="0" anchor="b" bIns="0" lIns="45700" spcFirstLastPara="1" rIns="45700" wrap="square" tIns="0">
            <a:noAutofit/>
          </a:bodyPr>
          <a:lstStyle/>
          <a:p>
            <a:pPr indent="0" lvl="0" marL="0" rtl="1" algn="ctr">
              <a:spcBef>
                <a:spcPts val="0"/>
              </a:spcBef>
              <a:spcAft>
                <a:spcPts val="0"/>
              </a:spcAft>
              <a:buClr>
                <a:srgbClr val="FEF7F0"/>
              </a:buClr>
              <a:buSzPts val="3800"/>
              <a:buFont typeface="Rockwell"/>
              <a:buNone/>
            </a:pPr>
            <a:r>
              <a:rPr lang="fa-IR"/>
              <a:t>شروع اصلی درمان با دیلاتور </a:t>
            </a:r>
            <a:endParaRPr/>
          </a:p>
        </p:txBody>
      </p:sp>
      <p:pic>
        <p:nvPicPr>
          <p:cNvPr id="315" name="Google Shape;315;p48"/>
          <p:cNvPicPr preferRelativeResize="0"/>
          <p:nvPr>
            <p:ph idx="1" type="body"/>
          </p:nvPr>
        </p:nvPicPr>
        <p:blipFill rotWithShape="1">
          <a:blip r:embed="rId3">
            <a:alphaModFix/>
          </a:blip>
          <a:srcRect b="0" l="0" r="0" t="0"/>
          <a:stretch/>
        </p:blipFill>
        <p:spPr>
          <a:xfrm>
            <a:off x="457200" y="1656791"/>
            <a:ext cx="7239000" cy="4846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9" name="Shape 319"/>
        <p:cNvGrpSpPr/>
        <p:nvPr/>
      </p:nvGrpSpPr>
      <p:grpSpPr>
        <a:xfrm>
          <a:off x="0" y="0"/>
          <a:ext cx="0" cy="0"/>
          <a:chOff x="0" y="0"/>
          <a:chExt cx="0" cy="0"/>
        </a:xfrm>
      </p:grpSpPr>
      <p:sp>
        <p:nvSpPr>
          <p:cNvPr id="320" name="Google Shape;320;p49"/>
          <p:cNvSpPr txBox="1"/>
          <p:nvPr>
            <p:ph type="title"/>
          </p:nvPr>
        </p:nvSpPr>
        <p:spPr>
          <a:xfrm>
            <a:off x="4820675" y="1433850"/>
            <a:ext cx="3952200" cy="4895400"/>
          </a:xfrm>
          <a:prstGeom prst="rect">
            <a:avLst/>
          </a:prstGeom>
          <a:noFill/>
          <a:ln>
            <a:noFill/>
          </a:ln>
        </p:spPr>
        <p:txBody>
          <a:bodyPr anchorCtr="0" anchor="b" bIns="0" lIns="45700" spcFirstLastPara="1" rIns="45700" wrap="square" tIns="0">
            <a:noAutofit/>
          </a:bodyPr>
          <a:lstStyle/>
          <a:p>
            <a:pPr indent="0" lvl="0" marL="0" rtl="1" algn="r">
              <a:spcBef>
                <a:spcPts val="0"/>
              </a:spcBef>
              <a:spcAft>
                <a:spcPts val="0"/>
              </a:spcAft>
              <a:buClr>
                <a:schemeClr val="dk1"/>
              </a:buClr>
              <a:buSzPts val="2700"/>
              <a:buFont typeface="Rockwell"/>
              <a:buNone/>
            </a:pPr>
            <a:r>
              <a:rPr lang="fa-IR" sz="2700">
                <a:solidFill>
                  <a:schemeClr val="dk1"/>
                </a:solidFill>
                <a:latin typeface="Lalezar"/>
                <a:ea typeface="Lalezar"/>
                <a:cs typeface="Lalezar"/>
                <a:sym typeface="Lalezar"/>
              </a:rPr>
              <a:t>دقت کنید دیلاتورهای موجود در تصویر با این کیفیت و سایزها به دلایل مختلفی در ایران وجود ندارد وبهتر است از لوازمی که در دسترس است استفاده کنید.</a:t>
            </a:r>
            <a:endParaRPr sz="2700">
              <a:solidFill>
                <a:schemeClr val="dk1"/>
              </a:solidFill>
              <a:latin typeface="Lalezar"/>
              <a:ea typeface="Lalezar"/>
              <a:cs typeface="Lalezar"/>
              <a:sym typeface="Lalezar"/>
            </a:endParaRPr>
          </a:p>
          <a:p>
            <a:pPr indent="0" lvl="0" marL="0" rtl="1" algn="r">
              <a:spcBef>
                <a:spcPts val="0"/>
              </a:spcBef>
              <a:spcAft>
                <a:spcPts val="0"/>
              </a:spcAft>
              <a:buClr>
                <a:schemeClr val="dk1"/>
              </a:buClr>
              <a:buSzPts val="2700"/>
              <a:buFont typeface="Rockwell"/>
              <a:buNone/>
            </a:pPr>
            <a:br>
              <a:rPr lang="fa-IR" sz="2700">
                <a:solidFill>
                  <a:schemeClr val="dk1"/>
                </a:solidFill>
                <a:latin typeface="Lalezar"/>
                <a:ea typeface="Lalezar"/>
                <a:cs typeface="Lalezar"/>
                <a:sym typeface="Lalezar"/>
              </a:rPr>
            </a:br>
            <a:r>
              <a:rPr lang="fa-IR" sz="2700">
                <a:solidFill>
                  <a:schemeClr val="dk1"/>
                </a:solidFill>
                <a:latin typeface="Lalezar"/>
                <a:ea typeface="Lalezar"/>
                <a:cs typeface="Lalezar"/>
                <a:sym typeface="Lalezar"/>
              </a:rPr>
              <a:t>فراموش نکنید تا زمانی که  تمرین ها را انجام نداده اید از رابطه جنسی کامل خودداری کنید .</a:t>
            </a:r>
            <a:endParaRPr sz="2700">
              <a:solidFill>
                <a:schemeClr val="dk1"/>
              </a:solidFill>
              <a:latin typeface="Lalezar"/>
              <a:ea typeface="Lalezar"/>
              <a:cs typeface="Lalezar"/>
              <a:sym typeface="Lalezar"/>
            </a:endParaRPr>
          </a:p>
          <a:p>
            <a:pPr indent="0" lvl="0" marL="0" rtl="1" algn="r">
              <a:spcBef>
                <a:spcPts val="0"/>
              </a:spcBef>
              <a:spcAft>
                <a:spcPts val="0"/>
              </a:spcAft>
              <a:buClr>
                <a:schemeClr val="dk1"/>
              </a:buClr>
              <a:buSzPts val="2700"/>
              <a:buFont typeface="Rockwell"/>
              <a:buNone/>
            </a:pPr>
            <a:br>
              <a:rPr lang="fa-IR" sz="2700">
                <a:solidFill>
                  <a:schemeClr val="dk1"/>
                </a:solidFill>
                <a:latin typeface="Lalezar"/>
                <a:ea typeface="Lalezar"/>
                <a:cs typeface="Lalezar"/>
                <a:sym typeface="Lalezar"/>
              </a:rPr>
            </a:br>
            <a:r>
              <a:rPr lang="fa-IR" sz="2700">
                <a:solidFill>
                  <a:schemeClr val="dk1"/>
                </a:solidFill>
                <a:latin typeface="Lalezar"/>
                <a:ea typeface="Lalezar"/>
                <a:cs typeface="Lalezar"/>
                <a:sym typeface="Lalezar"/>
              </a:rPr>
              <a:t>تمرین ها نیاز است که حتما توسط خود خانم انجام شود و در این مرحله نیازی به همکاری همسر نمی باشد.</a:t>
            </a:r>
            <a:endParaRPr sz="2700">
              <a:solidFill>
                <a:schemeClr val="dk1"/>
              </a:solidFill>
              <a:latin typeface="Lalezar"/>
              <a:ea typeface="Lalezar"/>
              <a:cs typeface="Lalezar"/>
              <a:sym typeface="Lalezar"/>
            </a:endParaRPr>
          </a:p>
        </p:txBody>
      </p:sp>
      <p:pic>
        <p:nvPicPr>
          <p:cNvPr id="321" name="Google Shape;321;p49"/>
          <p:cNvPicPr preferRelativeResize="0"/>
          <p:nvPr>
            <p:ph idx="2" type="pic"/>
          </p:nvPr>
        </p:nvPicPr>
        <p:blipFill rotWithShape="1">
          <a:blip r:embed="rId3">
            <a:alphaModFix/>
          </a:blip>
          <a:srcRect b="0" l="4207" r="4206" t="0"/>
          <a:stretch/>
        </p:blipFill>
        <p:spPr>
          <a:xfrm>
            <a:off x="1117201" y="1511951"/>
            <a:ext cx="3454800" cy="3454800"/>
          </a:xfrm>
          <a:prstGeom prst="rect">
            <a:avLst/>
          </a:prstGeom>
          <a:solidFill>
            <a:srgbClr val="812D70"/>
          </a:solidFill>
          <a:ln cap="flat" cmpd="sng" w="107950">
            <a:solidFill>
              <a:srgbClr val="FFFFFF"/>
            </a:solidFill>
            <a:prstDash val="solid"/>
            <a:miter lim="800000"/>
            <a:headEnd len="sm" w="sm" type="none"/>
            <a:tailEnd len="sm" w="sm" type="none"/>
          </a:ln>
          <a:effectLst>
            <a:outerShdw blurRad="44450" rotWithShape="0" algn="tl" dir="5400000" dist="3810">
              <a:srgbClr val="000000">
                <a:alpha val="6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0"/>
          <p:cNvSpPr txBox="1"/>
          <p:nvPr>
            <p:ph type="title"/>
          </p:nvPr>
        </p:nvSpPr>
        <p:spPr>
          <a:xfrm>
            <a:off x="457200" y="347995"/>
            <a:ext cx="7239000" cy="623700"/>
          </a:xfrm>
          <a:prstGeom prst="rect">
            <a:avLst/>
          </a:prstGeom>
          <a:noFill/>
          <a:ln>
            <a:noFill/>
          </a:ln>
        </p:spPr>
        <p:txBody>
          <a:bodyPr anchorCtr="0" anchor="b" bIns="0" lIns="45700" spcFirstLastPara="1" rIns="45700" wrap="square" tIns="0">
            <a:noAutofit/>
          </a:bodyPr>
          <a:lstStyle/>
          <a:p>
            <a:pPr indent="0" lvl="0" marL="0" rtl="1" algn="ctr">
              <a:spcBef>
                <a:spcPts val="0"/>
              </a:spcBef>
              <a:spcAft>
                <a:spcPts val="0"/>
              </a:spcAft>
              <a:buClr>
                <a:srgbClr val="FEF7F0"/>
              </a:buClr>
              <a:buSzPts val="3800"/>
              <a:buFont typeface="Rockwell"/>
              <a:buNone/>
            </a:pPr>
            <a:r>
              <a:rPr lang="fa-IR"/>
              <a:t>استفاده از ویبراتورها</a:t>
            </a:r>
            <a:endParaRPr/>
          </a:p>
        </p:txBody>
      </p:sp>
      <p:sp>
        <p:nvSpPr>
          <p:cNvPr id="327" name="Google Shape;327;p50"/>
          <p:cNvSpPr txBox="1"/>
          <p:nvPr>
            <p:ph idx="1" type="body"/>
          </p:nvPr>
        </p:nvSpPr>
        <p:spPr>
          <a:xfrm>
            <a:off x="416250" y="1353516"/>
            <a:ext cx="7239000" cy="48462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SzPts val="1898"/>
              <a:buNone/>
            </a:pPr>
            <a:r>
              <a:rPr lang="fa-IR"/>
              <a:t>از آنجایی که این تمرینات به تنهایی و بدون همکاری همسر باید انجام شود برای تحریک بیشتر و شناخت نقاط حساس میتوانید از ویبراتور بر روی قسمت کلیتوریس استفاده کنید .</a:t>
            </a:r>
            <a:endParaRPr/>
          </a:p>
          <a:p>
            <a:pPr indent="0" lvl="0" marL="0" rtl="1" algn="r">
              <a:spcBef>
                <a:spcPts val="600"/>
              </a:spcBef>
              <a:spcAft>
                <a:spcPts val="0"/>
              </a:spcAft>
              <a:buSzPts val="1898"/>
              <a:buNone/>
            </a:pPr>
            <a:r>
              <a:rPr lang="fa-IR"/>
              <a:t>تا ترشحات طبیعی واژن را به همراه داشته باشید و نیاز به استفاده از ژل های روان کننده نباشد.</a:t>
            </a:r>
            <a:endParaRPr/>
          </a:p>
          <a:p>
            <a:pPr indent="0" lvl="0" marL="0" rtl="1" algn="r">
              <a:spcBef>
                <a:spcPts val="600"/>
              </a:spcBef>
              <a:spcAft>
                <a:spcPts val="0"/>
              </a:spcAft>
              <a:buSzPts val="1898"/>
              <a:buNone/>
            </a:pPr>
            <a:r>
              <a:rPr lang="fa-IR"/>
              <a:t>این به خود شما بستگی دارد.</a:t>
            </a:r>
            <a:endParaRPr/>
          </a:p>
          <a:p>
            <a:pPr indent="0" lvl="0" marL="0" rtl="1" algn="r">
              <a:spcBef>
                <a:spcPts val="600"/>
              </a:spcBef>
              <a:spcAft>
                <a:spcPts val="0"/>
              </a:spcAft>
              <a:buSzPts val="1898"/>
              <a:buNone/>
            </a:pPr>
            <a:r>
              <a:rPr lang="fa-IR"/>
              <a:t> برای برخی از زنان ، تمرین به روش غیرجنسی ترجیح داده می شود ، در حالی که دیگران ممکن است تنوع را دوست داشته باشند.</a:t>
            </a:r>
            <a:endParaRPr/>
          </a:p>
          <a:p>
            <a:pPr indent="0" lvl="0" marL="0" rtl="1" algn="r">
              <a:spcBef>
                <a:spcPts val="600"/>
              </a:spcBef>
              <a:spcAft>
                <a:spcPts val="0"/>
              </a:spcAft>
              <a:buSzPts val="1898"/>
              <a:buNone/>
            </a:pPr>
            <a:r>
              <a:t/>
            </a:r>
            <a:endParaRPr/>
          </a:p>
          <a:p>
            <a:pPr indent="0" lvl="0" marL="0" rtl="1" algn="r">
              <a:spcBef>
                <a:spcPts val="600"/>
              </a:spcBef>
              <a:spcAft>
                <a:spcPts val="0"/>
              </a:spcAft>
              <a:buSzPts val="1898"/>
              <a:buNone/>
            </a:pPr>
            <a:r>
              <a:rPr lang="fa-IR"/>
              <a:t> باز هم ، آنچه را که برای شما بهتر است انجام دهید.</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51"/>
          <p:cNvSpPr txBox="1"/>
          <p:nvPr>
            <p:ph type="title"/>
          </p:nvPr>
        </p:nvSpPr>
        <p:spPr>
          <a:xfrm>
            <a:off x="408325" y="163776"/>
            <a:ext cx="7239000" cy="767700"/>
          </a:xfrm>
          <a:prstGeom prst="rect">
            <a:avLst/>
          </a:prstGeom>
          <a:noFill/>
          <a:ln>
            <a:noFill/>
          </a:ln>
        </p:spPr>
        <p:txBody>
          <a:bodyPr anchorCtr="0" anchor="b" bIns="0" lIns="45700" spcFirstLastPara="1" rIns="45700" wrap="square" tIns="0">
            <a:noAutofit/>
          </a:bodyPr>
          <a:lstStyle/>
          <a:p>
            <a:pPr indent="0" lvl="0" marL="0" rtl="1" algn="ctr">
              <a:spcBef>
                <a:spcPts val="0"/>
              </a:spcBef>
              <a:spcAft>
                <a:spcPts val="0"/>
              </a:spcAft>
              <a:buClr>
                <a:srgbClr val="FF0000"/>
              </a:buClr>
              <a:buSzPts val="5400"/>
              <a:buFont typeface="Rockwell"/>
              <a:buNone/>
            </a:pPr>
            <a:r>
              <a:rPr lang="fa-IR" sz="4800">
                <a:solidFill>
                  <a:srgbClr val="351C75"/>
                </a:solidFill>
              </a:rPr>
              <a:t>استمنا درمانی</a:t>
            </a:r>
            <a:endParaRPr sz="2820">
              <a:solidFill>
                <a:srgbClr val="351C75"/>
              </a:solidFill>
            </a:endParaRPr>
          </a:p>
        </p:txBody>
      </p:sp>
      <p:sp>
        <p:nvSpPr>
          <p:cNvPr id="333" name="Google Shape;333;p51"/>
          <p:cNvSpPr txBox="1"/>
          <p:nvPr>
            <p:ph idx="1" type="body"/>
          </p:nvPr>
        </p:nvSpPr>
        <p:spPr>
          <a:xfrm>
            <a:off x="214950" y="2712500"/>
            <a:ext cx="7707600" cy="2862900"/>
          </a:xfrm>
          <a:prstGeom prst="rect">
            <a:avLst/>
          </a:prstGeom>
          <a:noFill/>
          <a:ln>
            <a:noFill/>
          </a:ln>
        </p:spPr>
        <p:txBody>
          <a:bodyPr anchorCtr="0" anchor="t" bIns="45700" lIns="91425" spcFirstLastPara="1" rIns="91425" wrap="square" tIns="45700">
            <a:noAutofit/>
          </a:bodyPr>
          <a:lstStyle/>
          <a:p>
            <a:pPr indent="0" lvl="0" marL="0" rtl="1" algn="r">
              <a:lnSpc>
                <a:spcPct val="150000"/>
              </a:lnSpc>
              <a:spcBef>
                <a:spcPts val="0"/>
              </a:spcBef>
              <a:spcAft>
                <a:spcPts val="0"/>
              </a:spcAft>
              <a:buSzPts val="1329"/>
              <a:buNone/>
            </a:pPr>
            <a:r>
              <a:rPr lang="fa-IR" sz="1820"/>
              <a:t>استمنا برای بسیاری از زنان یک ابزار درمانی و وسیله ای عالی برای یادگیری است و همچنین روشی مفید برای از بین بردن تنش های جنسی و دسترسی به آرامش و لذت جسمی است. </a:t>
            </a:r>
            <a:endParaRPr sz="1820"/>
          </a:p>
          <a:p>
            <a:pPr indent="0" lvl="0" marL="0" rtl="1" algn="r">
              <a:lnSpc>
                <a:spcPct val="150000"/>
              </a:lnSpc>
              <a:spcBef>
                <a:spcPts val="600"/>
              </a:spcBef>
              <a:spcAft>
                <a:spcPts val="0"/>
              </a:spcAft>
              <a:buSzPts val="1329"/>
              <a:buNone/>
            </a:pPr>
            <a:r>
              <a:rPr lang="fa-IR" sz="1820"/>
              <a:t>در مورد درمان واژینیسموس ، این می تواند یک عمل بسیار مفید برای غلبه بر دلایل روحی و روانی پشت این بیماری باشد.</a:t>
            </a:r>
            <a:endParaRPr sz="1820"/>
          </a:p>
          <a:p>
            <a:pPr indent="0" lvl="0" marL="0" rtl="1" algn="r">
              <a:lnSpc>
                <a:spcPct val="150000"/>
              </a:lnSpc>
              <a:spcBef>
                <a:spcPts val="600"/>
              </a:spcBef>
              <a:spcAft>
                <a:spcPts val="0"/>
              </a:spcAft>
              <a:buSzPts val="1329"/>
              <a:buNone/>
            </a:pPr>
            <a:r>
              <a:rPr lang="fa-IR" sz="1820"/>
              <a:t>لذت بردن از خود ، تجربه جنسی را 100٪  افزایش داده و بنابراین کنترل کامل دارید.</a:t>
            </a:r>
            <a:endParaRPr/>
          </a:p>
          <a:p>
            <a:pPr indent="0" lvl="0" marL="0" rtl="1" algn="r">
              <a:lnSpc>
                <a:spcPct val="150000"/>
              </a:lnSpc>
              <a:spcBef>
                <a:spcPts val="600"/>
              </a:spcBef>
              <a:spcAft>
                <a:spcPts val="0"/>
              </a:spcAft>
              <a:buSzPts val="1329"/>
              <a:buNone/>
            </a:pPr>
            <a:r>
              <a:rPr lang="fa-IR" sz="1820"/>
              <a:t> برای هر کسی که از رابطه جنسی و تعامل با یک شریک جنسی مضطرب است ، میتواند بدون ترس از فشار خارجی یا قضاوت ، به کاوش و کشف بپردازد. </a:t>
            </a:r>
            <a:endParaRPr sz="1820"/>
          </a:p>
          <a:p>
            <a:pPr indent="0" lvl="0" marL="0" rtl="1" algn="r">
              <a:lnSpc>
                <a:spcPct val="150000"/>
              </a:lnSpc>
              <a:spcBef>
                <a:spcPts val="600"/>
              </a:spcBef>
              <a:spcAft>
                <a:spcPts val="0"/>
              </a:spcAft>
              <a:buSzPts val="1329"/>
              <a:buNone/>
            </a:pPr>
            <a:r>
              <a:rPr lang="fa-IR" sz="1820"/>
              <a:t>خود لذت بخشی به شما کمک می کند تا با بدن و تحریک خود و آنچه برای شما مفید است راحت باشید.</a:t>
            </a:r>
            <a:endParaRPr sz="1820"/>
          </a:p>
        </p:txBody>
      </p:sp>
      <p:sp>
        <p:nvSpPr>
          <p:cNvPr id="334" name="Google Shape;334;p51"/>
          <p:cNvSpPr txBox="1"/>
          <p:nvPr/>
        </p:nvSpPr>
        <p:spPr>
          <a:xfrm>
            <a:off x="133075" y="1228400"/>
            <a:ext cx="7789500" cy="1484100"/>
          </a:xfrm>
          <a:prstGeom prst="rect">
            <a:avLst/>
          </a:prstGeom>
          <a:noFill/>
          <a:ln>
            <a:noFill/>
          </a:ln>
        </p:spPr>
        <p:txBody>
          <a:bodyPr anchorCtr="0" anchor="t" bIns="91425" lIns="91425" spcFirstLastPara="1" rIns="91425" wrap="square" tIns="91425">
            <a:noAutofit/>
          </a:bodyPr>
          <a:lstStyle/>
          <a:p>
            <a:pPr indent="0" lvl="0" marL="0" rtl="1" algn="r">
              <a:lnSpc>
                <a:spcPct val="150000"/>
              </a:lnSpc>
              <a:spcBef>
                <a:spcPts val="600"/>
              </a:spcBef>
              <a:spcAft>
                <a:spcPts val="0"/>
              </a:spcAft>
              <a:buNone/>
            </a:pPr>
            <a:r>
              <a:rPr lang="fa-IR" sz="1820">
                <a:solidFill>
                  <a:srgbClr val="990000"/>
                </a:solidFill>
                <a:latin typeface="Lalezar"/>
                <a:ea typeface="Lalezar"/>
                <a:cs typeface="Lalezar"/>
                <a:sym typeface="Lalezar"/>
              </a:rPr>
              <a:t>استمنا کردن برای درمان واژینیسموس کاربرد درمانی دارد و مانند استمنا  عادی، برای لذت نیست و به همین دلیل نیز حکم شرعی متفاوتی دارد و اگر در این زمینه اطلاعات بیشتری نیاز دارید می توانید از افراد موثق و مراجع تقلید خودتان سوال کنید.</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2"/>
          <p:cNvSpPr txBox="1"/>
          <p:nvPr>
            <p:ph idx="1" type="body"/>
          </p:nvPr>
        </p:nvSpPr>
        <p:spPr>
          <a:xfrm>
            <a:off x="426475" y="1187351"/>
            <a:ext cx="7239000" cy="4770000"/>
          </a:xfrm>
          <a:prstGeom prst="rect">
            <a:avLst/>
          </a:prstGeom>
        </p:spPr>
        <p:txBody>
          <a:bodyPr anchorCtr="0" anchor="t" bIns="45700" lIns="91425" spcFirstLastPara="1" rIns="91425" wrap="square" tIns="45700">
            <a:noAutofit/>
          </a:bodyPr>
          <a:lstStyle/>
          <a:p>
            <a:pPr indent="0" lvl="0" marL="0" rtl="1" algn="r">
              <a:lnSpc>
                <a:spcPct val="150000"/>
              </a:lnSpc>
              <a:spcBef>
                <a:spcPts val="600"/>
              </a:spcBef>
              <a:spcAft>
                <a:spcPts val="0"/>
              </a:spcAft>
              <a:buNone/>
            </a:pPr>
            <a:r>
              <a:t/>
            </a:r>
            <a:endParaRPr sz="1820">
              <a:solidFill>
                <a:srgbClr val="990000"/>
              </a:solidFill>
            </a:endParaRPr>
          </a:p>
          <a:p>
            <a:pPr indent="0" lvl="0" marL="0" rtl="1" algn="r">
              <a:lnSpc>
                <a:spcPct val="150000"/>
              </a:lnSpc>
              <a:spcBef>
                <a:spcPts val="600"/>
              </a:spcBef>
              <a:spcAft>
                <a:spcPts val="0"/>
              </a:spcAft>
              <a:buNone/>
            </a:pPr>
            <a:r>
              <a:t/>
            </a:r>
            <a:endParaRPr sz="1820"/>
          </a:p>
          <a:p>
            <a:pPr indent="0" lvl="0" marL="0" rtl="1" algn="r">
              <a:lnSpc>
                <a:spcPct val="150000"/>
              </a:lnSpc>
              <a:spcBef>
                <a:spcPts val="600"/>
              </a:spcBef>
              <a:spcAft>
                <a:spcPts val="0"/>
              </a:spcAft>
              <a:buClr>
                <a:schemeClr val="dk1"/>
              </a:buClr>
              <a:buSzPts val="1329"/>
              <a:buFont typeface="Arial"/>
              <a:buNone/>
            </a:pPr>
            <a:r>
              <a:rPr lang="fa-IR" sz="1820"/>
              <a:t>راه های مختلفی وجود دارد که می توانید لذت ببرید :</a:t>
            </a:r>
            <a:endParaRPr/>
          </a:p>
          <a:p>
            <a:pPr indent="0" lvl="0" marL="0" rtl="1" algn="r">
              <a:lnSpc>
                <a:spcPct val="150000"/>
              </a:lnSpc>
              <a:spcBef>
                <a:spcPts val="600"/>
              </a:spcBef>
              <a:spcAft>
                <a:spcPts val="0"/>
              </a:spcAft>
              <a:buClr>
                <a:schemeClr val="dk1"/>
              </a:buClr>
              <a:buSzPts val="1329"/>
              <a:buFont typeface="Arial"/>
              <a:buNone/>
            </a:pPr>
            <a:r>
              <a:rPr lang="fa-IR" sz="1820"/>
              <a:t> مالیدن خود به بالش ، نوازش با انگشتان بر روی کلیتوریس و لب های واژن (لب ها) تا ترکیب اسباب بازی های جنسی مانند یک ویبراتور ساده.</a:t>
            </a:r>
            <a:endParaRPr/>
          </a:p>
          <a:p>
            <a:pPr indent="0" lvl="0" marL="0" rtl="1" algn="r">
              <a:lnSpc>
                <a:spcPct val="150000"/>
              </a:lnSpc>
              <a:spcBef>
                <a:spcPts val="600"/>
              </a:spcBef>
              <a:spcAft>
                <a:spcPts val="0"/>
              </a:spcAft>
              <a:buClr>
                <a:schemeClr val="dk1"/>
              </a:buClr>
              <a:buSzPts val="1329"/>
              <a:buFont typeface="Arial"/>
              <a:buNone/>
            </a:pPr>
            <a:r>
              <a:rPr lang="fa-IR" sz="1820"/>
              <a:t> هیچ راهی مناسب برای خودارضایی وجود ندارد و هر فرد روش شخصی خود را دارد که آن را کشف می کند ، همانطور که ما هرکدام در مورد عشق ورزیدن ، اینکه کجا و چگونه دوست داریم لمس شویم و غیره متفاوت هستیم.</a:t>
            </a:r>
            <a:endParaRPr sz="1820"/>
          </a:p>
          <a:p>
            <a:pPr indent="0" lvl="0" marL="0" rtl="0" algn="l">
              <a:spcBef>
                <a:spcPts val="60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3"/>
          <p:cNvSpPr txBox="1"/>
          <p:nvPr>
            <p:ph idx="1" type="body"/>
          </p:nvPr>
        </p:nvSpPr>
        <p:spPr>
          <a:xfrm>
            <a:off x="235425" y="255900"/>
            <a:ext cx="7583700" cy="47460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SzPts val="1756"/>
              <a:buNone/>
            </a:pPr>
            <a:r>
              <a:t/>
            </a:r>
            <a:endParaRPr sz="2405"/>
          </a:p>
          <a:p>
            <a:pPr indent="0" lvl="0" marL="0" rtl="1" algn="r">
              <a:spcBef>
                <a:spcPts val="600"/>
              </a:spcBef>
              <a:spcAft>
                <a:spcPts val="0"/>
              </a:spcAft>
              <a:buSzPts val="1756"/>
              <a:buNone/>
            </a:pPr>
            <a:r>
              <a:rPr lang="fa-IR" sz="2405"/>
              <a:t>همانطور که داشتن زندگی جنسی فعال انتخاب شماست ، خودارضایی نیز به شما بستگی دارد .</a:t>
            </a:r>
            <a:endParaRPr/>
          </a:p>
          <a:p>
            <a:pPr indent="0" lvl="0" marL="0" rtl="1" algn="r">
              <a:spcBef>
                <a:spcPts val="600"/>
              </a:spcBef>
              <a:spcAft>
                <a:spcPts val="0"/>
              </a:spcAft>
              <a:buSzPts val="1756"/>
              <a:buNone/>
            </a:pPr>
            <a:r>
              <a:rPr lang="fa-IR" sz="2405"/>
              <a:t>بسیاری از زنان با این پیام بزرگ روبرو می شوند که لمس کردن "پایین تنه " به نوعی اشتباه یا کثیف است .</a:t>
            </a:r>
            <a:endParaRPr sz="2405"/>
          </a:p>
          <a:p>
            <a:pPr indent="0" lvl="0" marL="0" rtl="1" algn="r">
              <a:spcBef>
                <a:spcPts val="600"/>
              </a:spcBef>
              <a:spcAft>
                <a:spcPts val="0"/>
              </a:spcAft>
              <a:buSzPts val="1756"/>
              <a:buNone/>
            </a:pPr>
            <a:r>
              <a:rPr lang="fa-IR" sz="2405"/>
              <a:t>برخی از خانم ها این پیام ها را به گونه ای آموخته اند که واضح نبوده وبه نوعی احساس می کنند  اینکار "درست نیست". </a:t>
            </a:r>
            <a:endParaRPr sz="2405"/>
          </a:p>
          <a:p>
            <a:pPr indent="0" lvl="0" marL="0" rtl="1" algn="r">
              <a:spcBef>
                <a:spcPts val="600"/>
              </a:spcBef>
              <a:spcAft>
                <a:spcPts val="0"/>
              </a:spcAft>
              <a:buSzPts val="1756"/>
              <a:buNone/>
            </a:pPr>
            <a:r>
              <a:rPr lang="fa-IR" sz="2405"/>
              <a:t>برخی از زنان از استمنا خجالت می کشند. اگر خجالت می کشید ، ممکن است بخواهید با افکار یا عقاید منفی ای که در دوران کودکی به شما منتقل شده اند مقابله کرده و آنها را آزاد کنید .</a:t>
            </a:r>
            <a:endParaRPr/>
          </a:p>
          <a:p>
            <a:pPr indent="0" lvl="0" marL="0" rtl="1" algn="r">
              <a:spcBef>
                <a:spcPts val="600"/>
              </a:spcBef>
              <a:spcAft>
                <a:spcPts val="0"/>
              </a:spcAft>
              <a:buSzPts val="1756"/>
              <a:buNone/>
            </a:pPr>
            <a:r>
              <a:rPr lang="fa-IR" sz="2405"/>
              <a:t> بنابراین به شما این امکان را می دهد که آزادانه لذت های خودارضایی را کشف کنید یا به عنوان یک فرد در انتخاب خود آزاد باشید (بدون اینکه زنجیرهای قدیمی به هیچ وجه شما را محدود کنند).</a:t>
            </a:r>
            <a:endParaRPr/>
          </a:p>
          <a:p>
            <a:pPr indent="0" lvl="0" marL="0" rtl="1" algn="r">
              <a:spcBef>
                <a:spcPts val="600"/>
              </a:spcBef>
              <a:spcAft>
                <a:spcPts val="0"/>
              </a:spcAft>
              <a:buSzPts val="1756"/>
              <a:buNone/>
            </a:pPr>
            <a:r>
              <a:t/>
            </a:r>
            <a:endParaRPr sz="2405"/>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348" name="Shape 348"/>
        <p:cNvGrpSpPr/>
        <p:nvPr/>
      </p:nvGrpSpPr>
      <p:grpSpPr>
        <a:xfrm>
          <a:off x="0" y="0"/>
          <a:ext cx="0" cy="0"/>
          <a:chOff x="0" y="0"/>
          <a:chExt cx="0" cy="0"/>
        </a:xfrm>
      </p:grpSpPr>
      <p:sp>
        <p:nvSpPr>
          <p:cNvPr id="349" name="Google Shape;349;p54"/>
          <p:cNvSpPr txBox="1"/>
          <p:nvPr>
            <p:ph type="ctrTitle"/>
          </p:nvPr>
        </p:nvSpPr>
        <p:spPr>
          <a:xfrm>
            <a:off x="2773900" y="205850"/>
            <a:ext cx="6223500" cy="6063900"/>
          </a:xfrm>
          <a:prstGeom prst="rect">
            <a:avLst/>
          </a:prstGeom>
          <a:noFill/>
          <a:ln>
            <a:noFill/>
          </a:ln>
        </p:spPr>
        <p:txBody>
          <a:bodyPr anchorCtr="0" anchor="b" bIns="0" lIns="45700" spcFirstLastPara="1" rIns="45700" wrap="square" tIns="0">
            <a:noAutofit/>
          </a:bodyPr>
          <a:lstStyle/>
          <a:p>
            <a:pPr indent="0" lvl="0" marL="0" rtl="1" algn="r">
              <a:spcBef>
                <a:spcPts val="0"/>
              </a:spcBef>
              <a:spcAft>
                <a:spcPts val="0"/>
              </a:spcAft>
              <a:buClr>
                <a:srgbClr val="FEF7F0"/>
              </a:buClr>
              <a:buSzPts val="4200"/>
              <a:buFont typeface="Rockwell"/>
              <a:buNone/>
            </a:pPr>
            <a:r>
              <a:rPr lang="fa-IR" sz="3900">
                <a:solidFill>
                  <a:srgbClr val="351C75"/>
                </a:solidFill>
                <a:latin typeface="Lalezar"/>
                <a:ea typeface="Lalezar"/>
                <a:cs typeface="Lalezar"/>
                <a:sym typeface="Lalezar"/>
              </a:rPr>
              <a:t>دقت داشته باشید که هدف از خودارضایی ، ارضای نیاز جنسی شما نیست بلکه شناخت بیشتر بدن و درک نقاط لذت بخش بدنتان می باشد و بعد از پایان دوره درمان نیازی به این کار نمی باشد.</a:t>
            </a:r>
            <a:endParaRPr sz="3900">
              <a:solidFill>
                <a:srgbClr val="351C75"/>
              </a:solidFill>
              <a:latin typeface="Lalezar"/>
              <a:ea typeface="Lalezar"/>
              <a:cs typeface="Lalezar"/>
              <a:sym typeface="Lalezar"/>
            </a:endParaRPr>
          </a:p>
        </p:txBody>
      </p:sp>
      <p:pic>
        <p:nvPicPr>
          <p:cNvPr id="350" name="Google Shape;350;p54"/>
          <p:cNvPicPr preferRelativeResize="0"/>
          <p:nvPr/>
        </p:nvPicPr>
        <p:blipFill rotWithShape="1">
          <a:blip r:embed="rId3">
            <a:alphaModFix/>
          </a:blip>
          <a:srcRect b="0" l="0" r="0" t="0"/>
          <a:stretch/>
        </p:blipFill>
        <p:spPr>
          <a:xfrm>
            <a:off x="5292080" y="833873"/>
            <a:ext cx="1067713" cy="133464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5"/>
          <p:cNvSpPr txBox="1"/>
          <p:nvPr>
            <p:ph type="title"/>
          </p:nvPr>
        </p:nvSpPr>
        <p:spPr>
          <a:xfrm>
            <a:off x="457200" y="286597"/>
            <a:ext cx="7239000" cy="838800"/>
          </a:xfrm>
          <a:prstGeom prst="rect">
            <a:avLst/>
          </a:prstGeom>
          <a:noFill/>
          <a:ln>
            <a:noFill/>
          </a:ln>
        </p:spPr>
        <p:txBody>
          <a:bodyPr anchorCtr="0" anchor="b" bIns="0" lIns="45700" spcFirstLastPara="1" rIns="45700" wrap="square" tIns="0">
            <a:noAutofit/>
          </a:bodyPr>
          <a:lstStyle/>
          <a:p>
            <a:pPr indent="0" lvl="0" marL="0" rtl="1" algn="ctr">
              <a:spcBef>
                <a:spcPts val="0"/>
              </a:spcBef>
              <a:spcAft>
                <a:spcPts val="0"/>
              </a:spcAft>
              <a:buClr>
                <a:srgbClr val="FEF7F0"/>
              </a:buClr>
              <a:buSzPts val="3800"/>
              <a:buFont typeface="Rockwell"/>
              <a:buNone/>
            </a:pPr>
            <a:r>
              <a:rPr lang="fa-IR"/>
              <a:t>استفاده از چوب کبریت </a:t>
            </a:r>
            <a:endParaRPr/>
          </a:p>
        </p:txBody>
      </p:sp>
      <p:sp>
        <p:nvSpPr>
          <p:cNvPr id="356" name="Google Shape;356;p55"/>
          <p:cNvSpPr txBox="1"/>
          <p:nvPr>
            <p:ph idx="1" type="body"/>
          </p:nvPr>
        </p:nvSpPr>
        <p:spPr>
          <a:xfrm>
            <a:off x="457200" y="1271616"/>
            <a:ext cx="7239000" cy="4846200"/>
          </a:xfrm>
          <a:prstGeom prst="rect">
            <a:avLst/>
          </a:prstGeom>
          <a:noFill/>
          <a:ln>
            <a:noFill/>
          </a:ln>
        </p:spPr>
        <p:txBody>
          <a:bodyPr anchorCtr="0" anchor="t" bIns="45700" lIns="91425" spcFirstLastPara="1" rIns="91425" wrap="square" tIns="45700">
            <a:noAutofit/>
          </a:bodyPr>
          <a:lstStyle/>
          <a:p>
            <a:pPr indent="-274320" lvl="0" marL="274320" rtl="1" algn="r">
              <a:spcBef>
                <a:spcPts val="0"/>
              </a:spcBef>
              <a:spcAft>
                <a:spcPts val="0"/>
              </a:spcAft>
              <a:buSzPts val="1898"/>
              <a:buChar char="⦿"/>
            </a:pPr>
            <a:r>
              <a:rPr lang="fa-IR"/>
              <a:t>همان طور که در قبل توضیح داده شد به دلیل نبود برخی لوازم و یا کاهش هزینه های جانبی از لوازمی استفاده می کنیم که برای شما عزیزان در دسترس باشد .</a:t>
            </a:r>
            <a:endParaRPr/>
          </a:p>
          <a:p>
            <a:pPr indent="-274320" lvl="0" marL="274320" rtl="1" algn="r">
              <a:spcBef>
                <a:spcPts val="600"/>
              </a:spcBef>
              <a:spcAft>
                <a:spcPts val="0"/>
              </a:spcAft>
              <a:buSzPts val="1898"/>
              <a:buChar char="⦿"/>
            </a:pPr>
            <a:r>
              <a:rPr lang="fa-IR"/>
              <a:t>در این مرحله از چوب کبریت استفاده می کنیم </a:t>
            </a:r>
            <a:endParaRPr/>
          </a:p>
          <a:p>
            <a:pPr indent="-274320" lvl="0" marL="274320" rtl="1" algn="r">
              <a:spcBef>
                <a:spcPts val="600"/>
              </a:spcBef>
              <a:spcAft>
                <a:spcPts val="0"/>
              </a:spcAft>
              <a:buSzPts val="1898"/>
              <a:buChar char="⦿"/>
            </a:pPr>
            <a:r>
              <a:rPr lang="fa-IR"/>
              <a:t>ابتدا بدن را با تمرینات تنفسی و کگل آمده و سعی در تحریک ( در صورت تمایل می تواند همراه با تماشای فیلم نیز باشد ) خودتان کنید زیرا در این مرحله در نظر داریم ترشحات لازم و کافی در ناحیه ژنیتال داشته باشید.</a:t>
            </a:r>
            <a:endParaRPr/>
          </a:p>
          <a:p>
            <a:pPr indent="-274320" lvl="0" marL="274320" rtl="1" algn="r">
              <a:spcBef>
                <a:spcPts val="600"/>
              </a:spcBef>
              <a:spcAft>
                <a:spcPts val="0"/>
              </a:spcAft>
              <a:buSzPts val="1898"/>
              <a:buChar char="⦿"/>
            </a:pPr>
            <a:r>
              <a:rPr lang="fa-IR"/>
              <a:t>سپس چوب کبریت را داخل کاندوم گذاشته و روی کاندوم را کاملا اغشته به ژل لوبریکنت کنید تا میزان لغزندگی کافی داشته باشد .</a:t>
            </a:r>
            <a:endParaRPr/>
          </a:p>
          <a:p>
            <a:pPr indent="-153797" lvl="0" marL="274320" rtl="1" algn="r">
              <a:spcBef>
                <a:spcPts val="600"/>
              </a:spcBef>
              <a:spcAft>
                <a:spcPts val="0"/>
              </a:spcAft>
              <a:buSzPts val="1898"/>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6"/>
          <p:cNvSpPr txBox="1"/>
          <p:nvPr>
            <p:ph idx="1" type="body"/>
          </p:nvPr>
        </p:nvSpPr>
        <p:spPr>
          <a:xfrm>
            <a:off x="255900" y="790550"/>
            <a:ext cx="7799700" cy="4846200"/>
          </a:xfrm>
          <a:prstGeom prst="rect">
            <a:avLst/>
          </a:prstGeom>
          <a:noFill/>
          <a:ln>
            <a:noFill/>
          </a:ln>
        </p:spPr>
        <p:txBody>
          <a:bodyPr anchorCtr="0" anchor="t" bIns="45700" lIns="91425" spcFirstLastPara="1" rIns="91425" wrap="square" tIns="45700">
            <a:noAutofit/>
          </a:bodyPr>
          <a:lstStyle/>
          <a:p>
            <a:pPr indent="-274320" lvl="0" marL="274320" rtl="1" algn="r">
              <a:spcBef>
                <a:spcPts val="0"/>
              </a:spcBef>
              <a:spcAft>
                <a:spcPts val="0"/>
              </a:spcAft>
              <a:buSzPts val="1898"/>
              <a:buChar char="⦿"/>
            </a:pPr>
            <a:r>
              <a:rPr lang="fa-IR"/>
              <a:t>بهتراست روبروی آینه و در سطحی تمیز نشسته و پاها را همانند تخت معاینه زنان باز تا بتوانید ناحیه ژنیتال تان را در آینه مشاهده کنید .</a:t>
            </a:r>
            <a:endParaRPr/>
          </a:p>
          <a:p>
            <a:pPr indent="-274320" lvl="0" marL="274320" rtl="1" algn="r">
              <a:spcBef>
                <a:spcPts val="600"/>
              </a:spcBef>
              <a:spcAft>
                <a:spcPts val="0"/>
              </a:spcAft>
              <a:buSzPts val="1898"/>
              <a:buChar char="⦿"/>
            </a:pPr>
            <a:r>
              <a:rPr lang="fa-IR"/>
              <a:t>تمرین تنفس فراموش نشود و همزمان 1/3 چوب کبریت را به آرامی وارد واژن کرده ، در این حین تمرین کگل را انجام دهید ، منقبض و منبسط </a:t>
            </a:r>
            <a:endParaRPr/>
          </a:p>
          <a:p>
            <a:pPr indent="-274320" lvl="0" marL="274320" rtl="1" algn="r">
              <a:spcBef>
                <a:spcPts val="600"/>
              </a:spcBef>
              <a:spcAft>
                <a:spcPts val="0"/>
              </a:spcAft>
              <a:buSzPts val="1898"/>
              <a:buChar char="⦿"/>
            </a:pPr>
            <a:r>
              <a:rPr lang="fa-IR"/>
              <a:t>و سعی کنید در حالت منبسط کبریت را از واژن خود خارج کنید .</a:t>
            </a:r>
            <a:endParaRPr/>
          </a:p>
          <a:p>
            <a:pPr indent="-274320" lvl="0" marL="274320" rtl="1" algn="r">
              <a:spcBef>
                <a:spcPts val="600"/>
              </a:spcBef>
              <a:spcAft>
                <a:spcPts val="0"/>
              </a:spcAft>
              <a:buSzPts val="1898"/>
              <a:buChar char="⦿"/>
            </a:pPr>
            <a:r>
              <a:rPr lang="fa-IR"/>
              <a:t>این تمرین را چند مرتبه تکرار کنید تا ورود و خروج 1/3 کبریت به سهولت انجام شود و</a:t>
            </a:r>
            <a:endParaRPr/>
          </a:p>
          <a:p>
            <a:pPr indent="-274320" lvl="0" marL="274320" rtl="1" algn="r">
              <a:spcBef>
                <a:spcPts val="600"/>
              </a:spcBef>
              <a:spcAft>
                <a:spcPts val="0"/>
              </a:spcAft>
              <a:buSzPts val="1898"/>
              <a:buChar char="⦿"/>
            </a:pPr>
            <a:r>
              <a:rPr lang="fa-IR"/>
              <a:t>به مرور 2/3 و در نهایت با تمامی چوب کبریت این تمرین را انجام دهید .</a:t>
            </a:r>
            <a:endParaRPr/>
          </a:p>
          <a:p>
            <a:pPr indent="0" lvl="0" marL="0" rtl="1" algn="r">
              <a:spcBef>
                <a:spcPts val="600"/>
              </a:spcBef>
              <a:spcAft>
                <a:spcPts val="0"/>
              </a:spcAft>
              <a:buSzPts val="1898"/>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id="366" name="Google Shape;366;p57"/>
          <p:cNvPicPr preferRelativeResize="0"/>
          <p:nvPr>
            <p:ph idx="1" type="body"/>
          </p:nvPr>
        </p:nvPicPr>
        <p:blipFill rotWithShape="1">
          <a:blip r:embed="rId3">
            <a:alphaModFix/>
          </a:blip>
          <a:srcRect b="0" l="0" r="0" t="0"/>
          <a:stretch/>
        </p:blipFill>
        <p:spPr>
          <a:xfrm>
            <a:off x="457200" y="1600200"/>
            <a:ext cx="3520500" cy="4526100"/>
          </a:xfrm>
          <a:prstGeom prst="rect">
            <a:avLst/>
          </a:prstGeom>
          <a:noFill/>
          <a:ln>
            <a:noFill/>
          </a:ln>
        </p:spPr>
      </p:pic>
      <p:sp>
        <p:nvSpPr>
          <p:cNvPr id="367" name="Google Shape;367;p57"/>
          <p:cNvSpPr txBox="1"/>
          <p:nvPr>
            <p:ph idx="2" type="body"/>
          </p:nvPr>
        </p:nvSpPr>
        <p:spPr>
          <a:xfrm>
            <a:off x="4178808" y="1600200"/>
            <a:ext cx="3520440" cy="4525963"/>
          </a:xfrm>
          <a:prstGeom prst="rect">
            <a:avLst/>
          </a:prstGeom>
          <a:noFill/>
          <a:ln>
            <a:noFill/>
          </a:ln>
        </p:spPr>
        <p:txBody>
          <a:bodyPr anchorCtr="0" anchor="t" bIns="45700" lIns="91425" spcFirstLastPara="1" rIns="91425" wrap="square" tIns="45700">
            <a:noAutofit/>
          </a:bodyPr>
          <a:lstStyle/>
          <a:p>
            <a:pPr indent="0" lvl="0" marL="0" rtl="1" algn="ctr">
              <a:spcBef>
                <a:spcPts val="0"/>
              </a:spcBef>
              <a:spcAft>
                <a:spcPts val="0"/>
              </a:spcAft>
              <a:buSzPts val="3942"/>
              <a:buNone/>
            </a:pPr>
            <a:r>
              <a:rPr b="1" lang="fa-IR" sz="5400">
                <a:solidFill>
                  <a:srgbClr val="FF0000"/>
                </a:solidFill>
              </a:rPr>
              <a:t>دقت کنید</a:t>
            </a:r>
            <a:endParaRPr/>
          </a:p>
          <a:p>
            <a:pPr indent="0" lvl="0" marL="0" rtl="1" algn="ctr">
              <a:spcBef>
                <a:spcPts val="600"/>
              </a:spcBef>
              <a:spcAft>
                <a:spcPts val="0"/>
              </a:spcAft>
              <a:buSzPts val="2044"/>
              <a:buNone/>
            </a:pPr>
            <a:r>
              <a:rPr lang="fa-IR"/>
              <a:t>انجام تمرینات با هر قسمت از چوب کبریت نیاز به حداقل دو روز تمرین دارد </a:t>
            </a:r>
            <a:endParaRPr/>
          </a:p>
          <a:p>
            <a:pPr indent="0" lvl="0" marL="0" rtl="1" algn="ctr">
              <a:spcBef>
                <a:spcPts val="600"/>
              </a:spcBef>
              <a:spcAft>
                <a:spcPts val="0"/>
              </a:spcAft>
              <a:buSzPts val="2044"/>
              <a:buNone/>
            </a:pPr>
            <a:r>
              <a:rPr lang="fa-IR"/>
              <a:t>پس برای رفتن به مراحل بعد</a:t>
            </a:r>
            <a:endParaRPr/>
          </a:p>
          <a:p>
            <a:pPr indent="0" lvl="0" marL="0" rtl="1" algn="ctr">
              <a:spcBef>
                <a:spcPts val="600"/>
              </a:spcBef>
              <a:spcAft>
                <a:spcPts val="0"/>
              </a:spcAft>
              <a:buSzPts val="3942"/>
              <a:buNone/>
            </a:pPr>
            <a:r>
              <a:rPr b="1" lang="fa-IR" sz="5400">
                <a:solidFill>
                  <a:srgbClr val="FF0000"/>
                </a:solidFill>
              </a:rPr>
              <a:t>عجله نکنید</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1"/>
          <p:cNvSpPr txBox="1"/>
          <p:nvPr>
            <p:ph idx="1" type="body"/>
          </p:nvPr>
        </p:nvSpPr>
        <p:spPr>
          <a:xfrm>
            <a:off x="288125" y="1700800"/>
            <a:ext cx="3468300" cy="3384300"/>
          </a:xfrm>
          <a:prstGeom prst="rect">
            <a:avLst/>
          </a:prstGeom>
          <a:noFill/>
          <a:ln>
            <a:noFill/>
          </a:ln>
        </p:spPr>
        <p:txBody>
          <a:bodyPr anchorCtr="0" anchor="t" bIns="0" lIns="45700" spcFirstLastPara="1" rIns="0" wrap="square" tIns="0">
            <a:noAutofit/>
          </a:bodyPr>
          <a:lstStyle/>
          <a:p>
            <a:pPr indent="0" lvl="0" marL="0" rtl="1" algn="ctr">
              <a:spcBef>
                <a:spcPts val="0"/>
              </a:spcBef>
              <a:spcAft>
                <a:spcPts val="0"/>
              </a:spcAft>
              <a:buSzPts val="2628"/>
              <a:buNone/>
            </a:pPr>
            <a:r>
              <a:rPr lang="fa-IR" sz="3600">
                <a:solidFill>
                  <a:srgbClr val="FF0000"/>
                </a:solidFill>
                <a:latin typeface="Lalezar"/>
                <a:ea typeface="Lalezar"/>
                <a:cs typeface="Lalezar"/>
                <a:sym typeface="Lalezar"/>
              </a:rPr>
              <a:t>طی دوره درمان واژینیسموس رابطه جنسی نباید انجام پذیرد فقط اجازه معاشقه دارید </a:t>
            </a:r>
            <a:endParaRPr sz="3600">
              <a:latin typeface="Lalezar"/>
              <a:ea typeface="Lalezar"/>
              <a:cs typeface="Lalezar"/>
              <a:sym typeface="Lalezar"/>
            </a:endParaRPr>
          </a:p>
        </p:txBody>
      </p:sp>
      <p:pic>
        <p:nvPicPr>
          <p:cNvPr id="214" name="Google Shape;214;p31"/>
          <p:cNvPicPr preferRelativeResize="0"/>
          <p:nvPr>
            <p:ph idx="2" type="body"/>
          </p:nvPr>
        </p:nvPicPr>
        <p:blipFill rotWithShape="1">
          <a:blip r:embed="rId3">
            <a:alphaModFix/>
          </a:blip>
          <a:srcRect b="0" l="0" r="0" t="0"/>
          <a:stretch/>
        </p:blipFill>
        <p:spPr>
          <a:xfrm>
            <a:off x="3911981" y="1746504"/>
            <a:ext cx="3468331" cy="333868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8"/>
          <p:cNvSpPr txBox="1"/>
          <p:nvPr>
            <p:ph type="title"/>
          </p:nvPr>
        </p:nvSpPr>
        <p:spPr>
          <a:xfrm>
            <a:off x="457200" y="320040"/>
            <a:ext cx="7242000" cy="1143000"/>
          </a:xfrm>
          <a:prstGeom prst="rect">
            <a:avLst/>
          </a:prstGeom>
          <a:noFill/>
          <a:ln>
            <a:noFill/>
          </a:ln>
        </p:spPr>
        <p:txBody>
          <a:bodyPr anchorCtr="0" anchor="b" bIns="0" lIns="45700" spcFirstLastPara="1" rIns="45700" wrap="square" tIns="0">
            <a:noAutofit/>
          </a:bodyPr>
          <a:lstStyle/>
          <a:p>
            <a:pPr indent="0" lvl="0" marL="0" rtl="1" algn="ctr">
              <a:spcBef>
                <a:spcPts val="0"/>
              </a:spcBef>
              <a:spcAft>
                <a:spcPts val="0"/>
              </a:spcAft>
              <a:buClr>
                <a:srgbClr val="FF0000"/>
              </a:buClr>
              <a:buSzPts val="4320"/>
              <a:buFont typeface="Rockwell"/>
              <a:buNone/>
            </a:pPr>
            <a:r>
              <a:rPr lang="fa-IR" sz="4320">
                <a:solidFill>
                  <a:srgbClr val="FF0000"/>
                </a:solidFill>
              </a:rPr>
              <a:t>مرحله (2) استفاده از وسیله ای شبیه به مداد</a:t>
            </a:r>
            <a:endParaRPr sz="4320">
              <a:solidFill>
                <a:srgbClr val="FF0000"/>
              </a:solidFill>
            </a:endParaRPr>
          </a:p>
        </p:txBody>
      </p:sp>
      <p:sp>
        <p:nvSpPr>
          <p:cNvPr id="373" name="Google Shape;373;p58"/>
          <p:cNvSpPr txBox="1"/>
          <p:nvPr>
            <p:ph idx="2" type="body"/>
          </p:nvPr>
        </p:nvSpPr>
        <p:spPr>
          <a:xfrm>
            <a:off x="3977700" y="1600200"/>
            <a:ext cx="3975300" cy="4663200"/>
          </a:xfrm>
          <a:prstGeom prst="rect">
            <a:avLst/>
          </a:prstGeom>
          <a:noFill/>
          <a:ln>
            <a:noFill/>
          </a:ln>
        </p:spPr>
        <p:txBody>
          <a:bodyPr anchorCtr="0" anchor="t" bIns="45700" lIns="91425" spcFirstLastPara="1" rIns="91425" wrap="square" tIns="45700">
            <a:noAutofit/>
          </a:bodyPr>
          <a:lstStyle/>
          <a:p>
            <a:pPr indent="0" lvl="0" marL="0" rtl="1" algn="r">
              <a:lnSpc>
                <a:spcPct val="115000"/>
              </a:lnSpc>
              <a:spcBef>
                <a:spcPts val="0"/>
              </a:spcBef>
              <a:spcAft>
                <a:spcPts val="0"/>
              </a:spcAft>
              <a:buSzPts val="1891"/>
              <a:buNone/>
            </a:pPr>
            <a:r>
              <a:rPr lang="fa-IR" sz="2590"/>
              <a:t>بعد از موفقیت در مرحله چوب کبریت نیاز است که از وسیله ای شبیه مداد مانند مرحله چوب کبریت استفاده کنید .</a:t>
            </a:r>
            <a:endParaRPr/>
          </a:p>
          <a:p>
            <a:pPr indent="0" lvl="0" marL="0" rtl="1" algn="r">
              <a:lnSpc>
                <a:spcPct val="115000"/>
              </a:lnSpc>
              <a:spcBef>
                <a:spcPts val="600"/>
              </a:spcBef>
              <a:spcAft>
                <a:spcPts val="0"/>
              </a:spcAft>
              <a:buSzPts val="1891"/>
              <a:buNone/>
            </a:pPr>
            <a:r>
              <a:rPr lang="fa-IR" sz="2590"/>
              <a:t>اما دقت کنید که قرار نیست تمامی طول مداد با رعایت پروتکل های بهداشتی وارد واژن شود.</a:t>
            </a:r>
            <a:endParaRPr/>
          </a:p>
          <a:p>
            <a:pPr indent="0" lvl="0" marL="0" rtl="1" algn="r">
              <a:lnSpc>
                <a:spcPct val="115000"/>
              </a:lnSpc>
              <a:spcBef>
                <a:spcPts val="600"/>
              </a:spcBef>
              <a:spcAft>
                <a:spcPts val="0"/>
              </a:spcAft>
              <a:buSzPts val="1891"/>
              <a:buNone/>
            </a:pPr>
            <a:r>
              <a:rPr lang="fa-IR" sz="2590"/>
              <a:t>بلکه هدف افزایش قطر و طول به مرور زمان در تمرین ها می باشد .</a:t>
            </a:r>
            <a:endParaRPr/>
          </a:p>
        </p:txBody>
      </p:sp>
      <p:pic>
        <p:nvPicPr>
          <p:cNvPr id="374" name="Google Shape;374;p58"/>
          <p:cNvPicPr preferRelativeResize="0"/>
          <p:nvPr>
            <p:ph idx="1" type="body"/>
          </p:nvPr>
        </p:nvPicPr>
        <p:blipFill rotWithShape="1">
          <a:blip r:embed="rId3">
            <a:alphaModFix/>
          </a:blip>
          <a:srcRect b="0" l="0" r="0" t="0"/>
          <a:stretch/>
        </p:blipFill>
        <p:spPr>
          <a:xfrm>
            <a:off x="457200" y="1600200"/>
            <a:ext cx="3520500" cy="45261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59"/>
          <p:cNvSpPr txBox="1"/>
          <p:nvPr>
            <p:ph type="title"/>
          </p:nvPr>
        </p:nvSpPr>
        <p:spPr>
          <a:xfrm>
            <a:off x="457200" y="320040"/>
            <a:ext cx="7242048" cy="1143000"/>
          </a:xfrm>
          <a:prstGeom prst="rect">
            <a:avLst/>
          </a:prstGeom>
          <a:noFill/>
          <a:ln>
            <a:noFill/>
          </a:ln>
        </p:spPr>
        <p:txBody>
          <a:bodyPr anchorCtr="0" anchor="b" bIns="0" lIns="45700" spcFirstLastPara="1" rIns="45700" wrap="square" tIns="0">
            <a:noAutofit/>
          </a:bodyPr>
          <a:lstStyle/>
          <a:p>
            <a:pPr indent="0" lvl="0" marL="0" rtl="1" algn="ctr">
              <a:spcBef>
                <a:spcPts val="0"/>
              </a:spcBef>
              <a:spcAft>
                <a:spcPts val="0"/>
              </a:spcAft>
              <a:buClr>
                <a:srgbClr val="FEF7F0"/>
              </a:buClr>
              <a:buSzPts val="3420"/>
              <a:buFont typeface="Rockwell"/>
              <a:buNone/>
            </a:pPr>
            <a:r>
              <a:rPr lang="fa-IR" sz="3420"/>
              <a:t>مرحله (3) درمان واژینیسموس</a:t>
            </a:r>
            <a:br>
              <a:rPr lang="fa-IR" sz="3420"/>
            </a:br>
            <a:r>
              <a:rPr lang="fa-IR" sz="3420"/>
              <a:t>استفاده از انگشت کوچک </a:t>
            </a:r>
            <a:endParaRPr sz="3420"/>
          </a:p>
        </p:txBody>
      </p:sp>
      <p:sp>
        <p:nvSpPr>
          <p:cNvPr id="380" name="Google Shape;380;p59"/>
          <p:cNvSpPr txBox="1"/>
          <p:nvPr>
            <p:ph idx="2" type="body"/>
          </p:nvPr>
        </p:nvSpPr>
        <p:spPr>
          <a:xfrm>
            <a:off x="269575" y="1801500"/>
            <a:ext cx="7617300" cy="4918500"/>
          </a:xfrm>
          <a:prstGeom prst="rect">
            <a:avLst/>
          </a:prstGeom>
          <a:noFill/>
          <a:ln>
            <a:noFill/>
          </a:ln>
        </p:spPr>
        <p:txBody>
          <a:bodyPr anchorCtr="0" anchor="t" bIns="45700" lIns="91425" spcFirstLastPara="1" rIns="91425" wrap="square" tIns="45700">
            <a:noAutofit/>
          </a:bodyPr>
          <a:lstStyle/>
          <a:p>
            <a:pPr indent="0" lvl="0" marL="0" rtl="1" algn="ctr">
              <a:spcBef>
                <a:spcPts val="0"/>
              </a:spcBef>
              <a:spcAft>
                <a:spcPts val="0"/>
              </a:spcAft>
              <a:buSzPts val="2920"/>
              <a:buNone/>
            </a:pPr>
            <a:r>
              <a:rPr b="1" lang="fa-IR" sz="4000">
                <a:solidFill>
                  <a:srgbClr val="FF0000"/>
                </a:solidFill>
              </a:rPr>
              <a:t>فراموش نکنید </a:t>
            </a:r>
            <a:endParaRPr/>
          </a:p>
          <a:p>
            <a:pPr indent="0" lvl="0" marL="0" rtl="1" algn="ctr">
              <a:spcBef>
                <a:spcPts val="600"/>
              </a:spcBef>
              <a:spcAft>
                <a:spcPts val="0"/>
              </a:spcAft>
              <a:buSzPts val="2920"/>
              <a:buNone/>
            </a:pPr>
            <a:r>
              <a:t/>
            </a:r>
            <a:endParaRPr b="1" sz="4000">
              <a:solidFill>
                <a:srgbClr val="FF0000"/>
              </a:solidFill>
            </a:endParaRPr>
          </a:p>
          <a:p>
            <a:pPr indent="0" lvl="0" marL="0" rtl="1" algn="r">
              <a:lnSpc>
                <a:spcPct val="150000"/>
              </a:lnSpc>
              <a:spcBef>
                <a:spcPts val="600"/>
              </a:spcBef>
              <a:spcAft>
                <a:spcPts val="0"/>
              </a:spcAft>
              <a:buSzPts val="1460"/>
              <a:buNone/>
            </a:pPr>
            <a:r>
              <a:t/>
            </a:r>
            <a:endParaRPr sz="2000"/>
          </a:p>
          <a:p>
            <a:pPr indent="0" lvl="0" marL="0" rtl="1" algn="r">
              <a:lnSpc>
                <a:spcPct val="150000"/>
              </a:lnSpc>
              <a:spcBef>
                <a:spcPts val="600"/>
              </a:spcBef>
              <a:spcAft>
                <a:spcPts val="0"/>
              </a:spcAft>
              <a:buSzPts val="1460"/>
              <a:buNone/>
            </a:pPr>
            <a:r>
              <a:rPr lang="fa-IR" sz="2000"/>
              <a:t>حتما مرحله به مرحله تمرینات را انجام دهید و تا از مرحله قبل بدون ترس و موفقیت خارج نشده اید به مرحله بعد وارد نشوید .</a:t>
            </a:r>
            <a:endParaRPr/>
          </a:p>
          <a:p>
            <a:pPr indent="0" lvl="0" marL="0" rtl="1" algn="r">
              <a:lnSpc>
                <a:spcPct val="150000"/>
              </a:lnSpc>
              <a:spcBef>
                <a:spcPts val="600"/>
              </a:spcBef>
              <a:spcAft>
                <a:spcPts val="0"/>
              </a:spcAft>
              <a:buSzPts val="1460"/>
              <a:buNone/>
            </a:pPr>
            <a:r>
              <a:rPr lang="fa-IR" sz="2000"/>
              <a:t>در این مرحله با رعایت تمامی موارد بهداشتی و تنفس آرام و عمیق ، انگشت کوچک خود را آغشته به ژل کرده و به صورت تدریجی ( هر مرحله یک بند انگشت ) وارد واژن کنید .</a:t>
            </a:r>
            <a:endParaRPr/>
          </a:p>
          <a:p>
            <a:pPr indent="0" lvl="0" marL="0" rtl="1" algn="r">
              <a:spcBef>
                <a:spcPts val="600"/>
              </a:spcBef>
              <a:spcAft>
                <a:spcPts val="0"/>
              </a:spcAft>
              <a:buSzPts val="1460"/>
              <a:buNone/>
            </a:pPr>
            <a:r>
              <a:t/>
            </a:r>
            <a:endParaRPr sz="2000"/>
          </a:p>
          <a:p>
            <a:pPr indent="0" lvl="0" marL="0" rtl="1" algn="r">
              <a:spcBef>
                <a:spcPts val="600"/>
              </a:spcBef>
              <a:spcAft>
                <a:spcPts val="0"/>
              </a:spcAft>
              <a:buSzPts val="1460"/>
              <a:buNone/>
            </a:pPr>
            <a:r>
              <a:t/>
            </a:r>
            <a:endParaRPr sz="2000"/>
          </a:p>
        </p:txBody>
      </p:sp>
      <p:pic>
        <p:nvPicPr>
          <p:cNvPr id="381" name="Google Shape;381;p59"/>
          <p:cNvPicPr preferRelativeResize="0"/>
          <p:nvPr/>
        </p:nvPicPr>
        <p:blipFill rotWithShape="1">
          <a:blip r:embed="rId3">
            <a:alphaModFix/>
          </a:blip>
          <a:srcRect b="0" l="0" r="0" t="0"/>
          <a:stretch/>
        </p:blipFill>
        <p:spPr>
          <a:xfrm>
            <a:off x="3711650" y="2535225"/>
            <a:ext cx="952500" cy="11906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60"/>
          <p:cNvSpPr txBox="1"/>
          <p:nvPr>
            <p:ph idx="1" type="body"/>
          </p:nvPr>
        </p:nvSpPr>
        <p:spPr>
          <a:xfrm>
            <a:off x="5368623" y="663761"/>
            <a:ext cx="3429000" cy="4151100"/>
          </a:xfrm>
          <a:prstGeom prst="rect">
            <a:avLst/>
          </a:prstGeom>
          <a:noFill/>
          <a:ln>
            <a:noFill/>
          </a:ln>
        </p:spPr>
        <p:txBody>
          <a:bodyPr anchorCtr="0" anchor="t" bIns="0" lIns="82275" spcFirstLastPara="1" rIns="0" wrap="square" tIns="0">
            <a:noAutofit/>
          </a:bodyPr>
          <a:lstStyle/>
          <a:p>
            <a:pPr indent="0" lvl="0" marL="0" rtl="1" algn="r">
              <a:lnSpc>
                <a:spcPct val="100000"/>
              </a:lnSpc>
              <a:spcBef>
                <a:spcPts val="0"/>
              </a:spcBef>
              <a:spcAft>
                <a:spcPts val="0"/>
              </a:spcAft>
              <a:buSzPts val="1752"/>
              <a:buFont typeface="Rockwell"/>
              <a:buNone/>
            </a:pPr>
            <a:r>
              <a:rPr lang="fa-IR" sz="2400">
                <a:latin typeface="Lalezar"/>
                <a:ea typeface="Lalezar"/>
                <a:cs typeface="Lalezar"/>
                <a:sym typeface="Lalezar"/>
              </a:rPr>
              <a:t>ابتدا بند اول انگشت کوچک را وارد کرده و جندین بار داخل و خارج کنید تا جایی که احساس راحتی داشته باشید .</a:t>
            </a:r>
            <a:endParaRPr>
              <a:latin typeface="Lalezar"/>
              <a:ea typeface="Lalezar"/>
              <a:cs typeface="Lalezar"/>
              <a:sym typeface="Lalezar"/>
            </a:endParaRPr>
          </a:p>
          <a:p>
            <a:pPr indent="0" lvl="0" marL="0" rtl="1" algn="r">
              <a:lnSpc>
                <a:spcPct val="100000"/>
              </a:lnSpc>
              <a:spcBef>
                <a:spcPts val="0"/>
              </a:spcBef>
              <a:spcAft>
                <a:spcPts val="0"/>
              </a:spcAft>
              <a:buSzPts val="1752"/>
              <a:buFont typeface="Rockwell"/>
              <a:buNone/>
            </a:pPr>
            <a:r>
              <a:t/>
            </a:r>
            <a:endParaRPr sz="2400">
              <a:latin typeface="Lalezar"/>
              <a:ea typeface="Lalezar"/>
              <a:cs typeface="Lalezar"/>
              <a:sym typeface="Lalezar"/>
            </a:endParaRPr>
          </a:p>
          <a:p>
            <a:pPr indent="0" lvl="0" marL="0" rtl="1" algn="r">
              <a:lnSpc>
                <a:spcPct val="100000"/>
              </a:lnSpc>
              <a:spcBef>
                <a:spcPts val="0"/>
              </a:spcBef>
              <a:spcAft>
                <a:spcPts val="0"/>
              </a:spcAft>
              <a:buSzPts val="1752"/>
              <a:buFont typeface="Rockwell"/>
              <a:buNone/>
            </a:pPr>
            <a:r>
              <a:rPr lang="fa-IR" sz="2400">
                <a:latin typeface="Lalezar"/>
                <a:ea typeface="Lalezar"/>
                <a:cs typeface="Lalezar"/>
                <a:sym typeface="Lalezar"/>
              </a:rPr>
              <a:t>سپس تا بند دوم وارد کرده و مجدد چندین بار وارد و خارج کنید .</a:t>
            </a:r>
            <a:endParaRPr>
              <a:latin typeface="Lalezar"/>
              <a:ea typeface="Lalezar"/>
              <a:cs typeface="Lalezar"/>
              <a:sym typeface="Lalezar"/>
            </a:endParaRPr>
          </a:p>
          <a:p>
            <a:pPr indent="0" lvl="0" marL="0" rtl="1" algn="r">
              <a:lnSpc>
                <a:spcPct val="100000"/>
              </a:lnSpc>
              <a:spcBef>
                <a:spcPts val="0"/>
              </a:spcBef>
              <a:spcAft>
                <a:spcPts val="0"/>
              </a:spcAft>
              <a:buSzPts val="1752"/>
              <a:buFont typeface="Rockwell"/>
              <a:buNone/>
            </a:pPr>
            <a:r>
              <a:t/>
            </a:r>
            <a:endParaRPr sz="2400">
              <a:latin typeface="Lalezar"/>
              <a:ea typeface="Lalezar"/>
              <a:cs typeface="Lalezar"/>
              <a:sym typeface="Lalezar"/>
            </a:endParaRPr>
          </a:p>
          <a:p>
            <a:pPr indent="0" lvl="0" marL="0" rtl="1" algn="r">
              <a:lnSpc>
                <a:spcPct val="100000"/>
              </a:lnSpc>
              <a:spcBef>
                <a:spcPts val="0"/>
              </a:spcBef>
              <a:spcAft>
                <a:spcPts val="0"/>
              </a:spcAft>
              <a:buSzPts val="1752"/>
              <a:buFont typeface="Rockwell"/>
              <a:buNone/>
            </a:pPr>
            <a:r>
              <a:rPr lang="fa-IR" sz="2400">
                <a:latin typeface="Lalezar"/>
                <a:ea typeface="Lalezar"/>
                <a:cs typeface="Lalezar"/>
                <a:sym typeface="Lalezar"/>
              </a:rPr>
              <a:t>دو در نهایت انگشت کوچک خود را به طور کامل وارد و سپس خارج کنید .</a:t>
            </a:r>
            <a:endParaRPr>
              <a:latin typeface="Lalezar"/>
              <a:ea typeface="Lalezar"/>
              <a:cs typeface="Lalezar"/>
              <a:sym typeface="Lalezar"/>
            </a:endParaRPr>
          </a:p>
          <a:p>
            <a:pPr indent="0" lvl="0" marL="0" rtl="1" algn="r">
              <a:lnSpc>
                <a:spcPct val="100000"/>
              </a:lnSpc>
              <a:spcBef>
                <a:spcPts val="0"/>
              </a:spcBef>
              <a:spcAft>
                <a:spcPts val="0"/>
              </a:spcAft>
              <a:buSzPts val="1752"/>
              <a:buFont typeface="Rockwell"/>
              <a:buNone/>
            </a:pPr>
            <a:r>
              <a:t/>
            </a:r>
            <a:endParaRPr sz="2400">
              <a:latin typeface="Lalezar"/>
              <a:ea typeface="Lalezar"/>
              <a:cs typeface="Lalezar"/>
              <a:sym typeface="Lalezar"/>
            </a:endParaRPr>
          </a:p>
          <a:p>
            <a:pPr indent="0" lvl="0" marL="0" rtl="1" algn="r">
              <a:lnSpc>
                <a:spcPct val="100000"/>
              </a:lnSpc>
              <a:spcBef>
                <a:spcPts val="0"/>
              </a:spcBef>
              <a:spcAft>
                <a:spcPts val="0"/>
              </a:spcAft>
              <a:buSzPts val="1752"/>
              <a:buFont typeface="Rockwell"/>
              <a:buNone/>
            </a:pPr>
            <a:r>
              <a:rPr lang="fa-IR" sz="2400">
                <a:latin typeface="Lalezar"/>
                <a:ea typeface="Lalezar"/>
                <a:cs typeface="Lalezar"/>
                <a:sym typeface="Lalezar"/>
              </a:rPr>
              <a:t>تمرین انگشت را حداقل دو روز متداول انجام دهید .</a:t>
            </a:r>
            <a:endParaRPr sz="2400">
              <a:latin typeface="Lalezar"/>
              <a:ea typeface="Lalezar"/>
              <a:cs typeface="Lalezar"/>
              <a:sym typeface="Lalezar"/>
            </a:endParaRPr>
          </a:p>
        </p:txBody>
      </p:sp>
      <p:pic>
        <p:nvPicPr>
          <p:cNvPr id="387" name="Google Shape;387;p60"/>
          <p:cNvPicPr preferRelativeResize="0"/>
          <p:nvPr>
            <p:ph idx="2" type="pic"/>
          </p:nvPr>
        </p:nvPicPr>
        <p:blipFill rotWithShape="1">
          <a:blip r:embed="rId3">
            <a:alphaModFix/>
          </a:blip>
          <a:srcRect b="4452" l="0" r="0" t="4453"/>
          <a:stretch/>
        </p:blipFill>
        <p:spPr>
          <a:xfrm>
            <a:off x="663682" y="1041002"/>
            <a:ext cx="4206240" cy="4206240"/>
          </a:xfrm>
          <a:prstGeom prst="rect">
            <a:avLst/>
          </a:prstGeom>
          <a:solidFill>
            <a:srgbClr val="812D70"/>
          </a:solidFill>
          <a:ln cap="flat" cmpd="sng" w="107950">
            <a:solidFill>
              <a:srgbClr val="FFFFFF"/>
            </a:solidFill>
            <a:prstDash val="solid"/>
            <a:miter lim="800000"/>
            <a:headEnd len="sm" w="sm" type="none"/>
            <a:tailEnd len="sm" w="sm" type="none"/>
          </a:ln>
          <a:effectLst>
            <a:outerShdw blurRad="44450" rotWithShape="0" algn="tl" dir="5400000" dist="3810">
              <a:srgbClr val="000000">
                <a:alpha val="6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61"/>
          <p:cNvSpPr txBox="1"/>
          <p:nvPr>
            <p:ph type="title"/>
          </p:nvPr>
        </p:nvSpPr>
        <p:spPr>
          <a:xfrm>
            <a:off x="5389098" y="1143000"/>
            <a:ext cx="3429000" cy="1061864"/>
          </a:xfrm>
          <a:prstGeom prst="rect">
            <a:avLst/>
          </a:prstGeom>
          <a:noFill/>
          <a:ln>
            <a:noFill/>
          </a:ln>
        </p:spPr>
        <p:txBody>
          <a:bodyPr anchorCtr="0" anchor="b" bIns="0" lIns="45700" spcFirstLastPara="1" rIns="45700" wrap="square" tIns="0">
            <a:noAutofit/>
          </a:bodyPr>
          <a:lstStyle/>
          <a:p>
            <a:pPr indent="0" lvl="0" marL="0" rtl="1" algn="ctr">
              <a:spcBef>
                <a:spcPts val="0"/>
              </a:spcBef>
              <a:spcAft>
                <a:spcPts val="0"/>
              </a:spcAft>
              <a:buClr>
                <a:srgbClr val="FEF7F0"/>
              </a:buClr>
              <a:buSzPts val="4000"/>
              <a:buFont typeface="Rockwell"/>
              <a:buNone/>
            </a:pPr>
            <a:r>
              <a:rPr lang="fa-IR" sz="4000"/>
              <a:t>مرحله (4) استفاده از انگشت حلقه </a:t>
            </a:r>
            <a:endParaRPr sz="4000"/>
          </a:p>
        </p:txBody>
      </p:sp>
      <p:sp>
        <p:nvSpPr>
          <p:cNvPr id="393" name="Google Shape;393;p61"/>
          <p:cNvSpPr txBox="1"/>
          <p:nvPr>
            <p:ph idx="1" type="body"/>
          </p:nvPr>
        </p:nvSpPr>
        <p:spPr>
          <a:xfrm>
            <a:off x="5389098" y="2564904"/>
            <a:ext cx="3429000" cy="2808312"/>
          </a:xfrm>
          <a:prstGeom prst="rect">
            <a:avLst/>
          </a:prstGeom>
          <a:noFill/>
          <a:ln>
            <a:noFill/>
          </a:ln>
        </p:spPr>
        <p:txBody>
          <a:bodyPr anchorCtr="0" anchor="t" bIns="0" lIns="82275" spcFirstLastPara="1" rIns="0" wrap="square" tIns="0">
            <a:noAutofit/>
          </a:bodyPr>
          <a:lstStyle/>
          <a:p>
            <a:pPr indent="0" lvl="0" marL="0" rtl="1" algn="r">
              <a:lnSpc>
                <a:spcPct val="150000"/>
              </a:lnSpc>
              <a:spcBef>
                <a:spcPts val="0"/>
              </a:spcBef>
              <a:spcAft>
                <a:spcPts val="0"/>
              </a:spcAft>
              <a:buSzPts val="1460"/>
              <a:buNone/>
            </a:pPr>
            <a:r>
              <a:rPr lang="fa-IR" sz="2000">
                <a:latin typeface="Lalezar"/>
                <a:ea typeface="Lalezar"/>
                <a:cs typeface="Lalezar"/>
                <a:sym typeface="Lalezar"/>
              </a:rPr>
              <a:t>بعد از موفقیت با انگشت کوچک و غلبه بر تنش عضلانی و ترس هایتان ، با انگشت حلقه مانند انگشت کوچک تمرین کنید.</a:t>
            </a:r>
            <a:endParaRPr>
              <a:latin typeface="Lalezar"/>
              <a:ea typeface="Lalezar"/>
              <a:cs typeface="Lalezar"/>
              <a:sym typeface="Lalezar"/>
            </a:endParaRPr>
          </a:p>
          <a:p>
            <a:pPr indent="0" lvl="0" marL="0" rtl="1" algn="r">
              <a:lnSpc>
                <a:spcPct val="150000"/>
              </a:lnSpc>
              <a:spcBef>
                <a:spcPts val="0"/>
              </a:spcBef>
              <a:spcAft>
                <a:spcPts val="0"/>
              </a:spcAft>
              <a:buSzPts val="1460"/>
              <a:buNone/>
            </a:pPr>
            <a:r>
              <a:rPr lang="fa-IR" sz="2000">
                <a:latin typeface="Lalezar"/>
                <a:ea typeface="Lalezar"/>
                <a:cs typeface="Lalezar"/>
                <a:sym typeface="Lalezar"/>
              </a:rPr>
              <a:t>تاکید میکنم تمرین را تا زمانی انجام دهید که ورود و خروج انگشت حلقه تان نیز مانند مراحل قبل برایتان راحت و آسان گرد. </a:t>
            </a:r>
            <a:endParaRPr sz="2000">
              <a:latin typeface="Lalezar"/>
              <a:ea typeface="Lalezar"/>
              <a:cs typeface="Lalezar"/>
              <a:sym typeface="Lalezar"/>
            </a:endParaRPr>
          </a:p>
        </p:txBody>
      </p:sp>
      <p:pic>
        <p:nvPicPr>
          <p:cNvPr id="394" name="Google Shape;394;p61"/>
          <p:cNvPicPr preferRelativeResize="0"/>
          <p:nvPr>
            <p:ph idx="2" type="pic"/>
          </p:nvPr>
        </p:nvPicPr>
        <p:blipFill rotWithShape="1">
          <a:blip r:embed="rId3">
            <a:alphaModFix/>
          </a:blip>
          <a:srcRect b="7684" l="0" r="0" t="7684"/>
          <a:stretch/>
        </p:blipFill>
        <p:spPr>
          <a:xfrm>
            <a:off x="663682" y="1041002"/>
            <a:ext cx="4206240" cy="4206240"/>
          </a:xfrm>
          <a:prstGeom prst="rect">
            <a:avLst/>
          </a:prstGeom>
          <a:solidFill>
            <a:srgbClr val="812D70"/>
          </a:solidFill>
          <a:ln cap="flat" cmpd="sng" w="107950">
            <a:solidFill>
              <a:srgbClr val="FFFFFF"/>
            </a:solidFill>
            <a:prstDash val="solid"/>
            <a:miter lim="800000"/>
            <a:headEnd len="sm" w="sm" type="none"/>
            <a:tailEnd len="sm" w="sm" type="none"/>
          </a:ln>
          <a:effectLst>
            <a:outerShdw blurRad="44450" rotWithShape="0" algn="tl" dir="5400000" dist="3810">
              <a:srgbClr val="000000">
                <a:alpha val="6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62"/>
          <p:cNvSpPr txBox="1"/>
          <p:nvPr>
            <p:ph type="title"/>
          </p:nvPr>
        </p:nvSpPr>
        <p:spPr>
          <a:xfrm>
            <a:off x="5389098" y="1143000"/>
            <a:ext cx="3429000" cy="1133872"/>
          </a:xfrm>
          <a:prstGeom prst="rect">
            <a:avLst/>
          </a:prstGeom>
          <a:noFill/>
          <a:ln>
            <a:noFill/>
          </a:ln>
        </p:spPr>
        <p:txBody>
          <a:bodyPr anchorCtr="0" anchor="b" bIns="0" lIns="45700" spcFirstLastPara="1" rIns="45700" wrap="square" tIns="0">
            <a:noAutofit/>
          </a:bodyPr>
          <a:lstStyle/>
          <a:p>
            <a:pPr indent="0" lvl="0" marL="0" rtl="1" algn="ctr">
              <a:spcBef>
                <a:spcPts val="0"/>
              </a:spcBef>
              <a:spcAft>
                <a:spcPts val="0"/>
              </a:spcAft>
              <a:buClr>
                <a:srgbClr val="FEF7F0"/>
              </a:buClr>
              <a:buSzPts val="4400"/>
              <a:buFont typeface="Rockwell"/>
              <a:buNone/>
            </a:pPr>
            <a:r>
              <a:rPr lang="fa-IR" sz="4400"/>
              <a:t>مرحله آخر از جلسه اول </a:t>
            </a:r>
            <a:endParaRPr sz="4400"/>
          </a:p>
        </p:txBody>
      </p:sp>
      <p:sp>
        <p:nvSpPr>
          <p:cNvPr id="400" name="Google Shape;400;p62"/>
          <p:cNvSpPr txBox="1"/>
          <p:nvPr>
            <p:ph idx="1" type="body"/>
          </p:nvPr>
        </p:nvSpPr>
        <p:spPr>
          <a:xfrm>
            <a:off x="5508104" y="2780928"/>
            <a:ext cx="3384376" cy="2422946"/>
          </a:xfrm>
          <a:prstGeom prst="rect">
            <a:avLst/>
          </a:prstGeom>
          <a:noFill/>
          <a:ln>
            <a:noFill/>
          </a:ln>
        </p:spPr>
        <p:txBody>
          <a:bodyPr anchorCtr="0" anchor="t" bIns="0" lIns="82275" spcFirstLastPara="1" rIns="0" wrap="square" tIns="0">
            <a:noAutofit/>
          </a:bodyPr>
          <a:lstStyle/>
          <a:p>
            <a:pPr indent="0" lvl="0" marL="0" rtl="1" algn="r">
              <a:lnSpc>
                <a:spcPct val="150000"/>
              </a:lnSpc>
              <a:spcBef>
                <a:spcPts val="0"/>
              </a:spcBef>
              <a:spcAft>
                <a:spcPts val="0"/>
              </a:spcAft>
              <a:buSzPts val="1460"/>
              <a:buNone/>
            </a:pPr>
            <a:r>
              <a:rPr lang="fa-IR" sz="2000">
                <a:latin typeface="Lalezar"/>
                <a:ea typeface="Lalezar"/>
                <a:cs typeface="Lalezar"/>
                <a:sym typeface="Lalezar"/>
              </a:rPr>
              <a:t>در این مرحله همانند مراحل قبلی  تنفس عمیق و آرام و آماده سازی بدن را باید به همراه داشته باشد .</a:t>
            </a:r>
            <a:endParaRPr>
              <a:latin typeface="Lalezar"/>
              <a:ea typeface="Lalezar"/>
              <a:cs typeface="Lalezar"/>
              <a:sym typeface="Lalezar"/>
            </a:endParaRPr>
          </a:p>
          <a:p>
            <a:pPr indent="0" lvl="0" marL="0" rtl="1" algn="r">
              <a:lnSpc>
                <a:spcPct val="150000"/>
              </a:lnSpc>
              <a:spcBef>
                <a:spcPts val="0"/>
              </a:spcBef>
              <a:spcAft>
                <a:spcPts val="0"/>
              </a:spcAft>
              <a:buSzPts val="1460"/>
              <a:buNone/>
            </a:pPr>
            <a:r>
              <a:rPr lang="fa-IR" sz="2000">
                <a:latin typeface="Lalezar"/>
                <a:ea typeface="Lalezar"/>
                <a:cs typeface="Lalezar"/>
                <a:sym typeface="Lalezar"/>
              </a:rPr>
              <a:t>سپس  تمرین را با انگشت میانی و مرحله به مرحله انجام دهید .</a:t>
            </a:r>
            <a:endParaRPr>
              <a:latin typeface="Lalezar"/>
              <a:ea typeface="Lalezar"/>
              <a:cs typeface="Lalezar"/>
              <a:sym typeface="Lalezar"/>
            </a:endParaRPr>
          </a:p>
          <a:p>
            <a:pPr indent="0" lvl="0" marL="0" rtl="1" algn="r">
              <a:lnSpc>
                <a:spcPct val="100000"/>
              </a:lnSpc>
              <a:spcBef>
                <a:spcPts val="0"/>
              </a:spcBef>
              <a:spcAft>
                <a:spcPts val="0"/>
              </a:spcAft>
              <a:buSzPts val="1022"/>
              <a:buFont typeface="Rockwell"/>
              <a:buNone/>
            </a:pPr>
            <a:r>
              <a:t/>
            </a:r>
            <a:endParaRPr/>
          </a:p>
        </p:txBody>
      </p:sp>
      <p:pic>
        <p:nvPicPr>
          <p:cNvPr id="401" name="Google Shape;401;p62"/>
          <p:cNvPicPr preferRelativeResize="0"/>
          <p:nvPr>
            <p:ph idx="2" type="pic"/>
          </p:nvPr>
        </p:nvPicPr>
        <p:blipFill rotWithShape="1">
          <a:blip r:embed="rId3">
            <a:alphaModFix/>
          </a:blip>
          <a:srcRect b="0" l="16654" r="16654" t="0"/>
          <a:stretch/>
        </p:blipFill>
        <p:spPr>
          <a:xfrm>
            <a:off x="663682" y="1041002"/>
            <a:ext cx="4206240" cy="4206240"/>
          </a:xfrm>
          <a:prstGeom prst="rect">
            <a:avLst/>
          </a:prstGeom>
          <a:solidFill>
            <a:srgbClr val="812D70"/>
          </a:solidFill>
          <a:ln cap="flat" cmpd="sng" w="107950">
            <a:solidFill>
              <a:srgbClr val="FFFFFF"/>
            </a:solidFill>
            <a:prstDash val="solid"/>
            <a:miter lim="800000"/>
            <a:headEnd len="sm" w="sm" type="none"/>
            <a:tailEnd len="sm" w="sm" type="none"/>
          </a:ln>
          <a:effectLst>
            <a:outerShdw blurRad="44450" rotWithShape="0" algn="tl" dir="5400000" dist="3810">
              <a:srgbClr val="000000">
                <a:alpha val="6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2"/>
          <p:cNvSpPr txBox="1"/>
          <p:nvPr>
            <p:ph type="title"/>
          </p:nvPr>
        </p:nvSpPr>
        <p:spPr>
          <a:xfrm>
            <a:off x="1794400" y="368502"/>
            <a:ext cx="5112600" cy="726600"/>
          </a:xfrm>
          <a:prstGeom prst="rect">
            <a:avLst/>
          </a:prstGeom>
          <a:noFill/>
          <a:ln>
            <a:noFill/>
          </a:ln>
        </p:spPr>
        <p:txBody>
          <a:bodyPr anchorCtr="0" anchor="b" bIns="0" lIns="45700" spcFirstLastPara="1" rIns="45700" wrap="square" tIns="0">
            <a:noAutofit/>
          </a:bodyPr>
          <a:lstStyle/>
          <a:p>
            <a:pPr indent="0" lvl="0" marL="0" rtl="1" algn="ctr">
              <a:spcBef>
                <a:spcPts val="0"/>
              </a:spcBef>
              <a:spcAft>
                <a:spcPts val="0"/>
              </a:spcAft>
              <a:buClr>
                <a:srgbClr val="FEF7F0"/>
              </a:buClr>
              <a:buSzPts val="3600"/>
              <a:buFont typeface="Rockwell"/>
              <a:buNone/>
            </a:pPr>
            <a:r>
              <a:rPr lang="fa-IR" sz="3600">
                <a:solidFill>
                  <a:srgbClr val="000000"/>
                </a:solidFill>
                <a:latin typeface="Lalezar"/>
                <a:ea typeface="Lalezar"/>
                <a:cs typeface="Lalezar"/>
                <a:sym typeface="Lalezar"/>
              </a:rPr>
              <a:t>چطور تمرین کگل را انجام دهید :</a:t>
            </a:r>
            <a:endParaRPr sz="3600">
              <a:solidFill>
                <a:srgbClr val="000000"/>
              </a:solidFill>
              <a:latin typeface="Lalezar"/>
              <a:ea typeface="Lalezar"/>
              <a:cs typeface="Lalezar"/>
              <a:sym typeface="Lalezar"/>
            </a:endParaRPr>
          </a:p>
        </p:txBody>
      </p:sp>
      <p:sp>
        <p:nvSpPr>
          <p:cNvPr id="220" name="Google Shape;220;p32"/>
          <p:cNvSpPr txBox="1"/>
          <p:nvPr>
            <p:ph idx="2" type="body"/>
          </p:nvPr>
        </p:nvSpPr>
        <p:spPr>
          <a:xfrm>
            <a:off x="225200" y="1556800"/>
            <a:ext cx="7860900" cy="49485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SzPts val="1606"/>
              <a:buNone/>
            </a:pPr>
            <a:r>
              <a:rPr lang="fa-IR" sz="2200">
                <a:latin typeface="Lalezar"/>
                <a:ea typeface="Lalezar"/>
                <a:cs typeface="Lalezar"/>
                <a:sym typeface="Lalezar"/>
              </a:rPr>
              <a:t>هنگامی که شما برای اولین بار تمرین کگل را شروع می کنید ، پیدا کردن مجموعه مناسب عضلات می تواند مشکل باشد.</a:t>
            </a:r>
            <a:endParaRPr>
              <a:latin typeface="Lalezar"/>
              <a:ea typeface="Lalezar"/>
              <a:cs typeface="Lalezar"/>
              <a:sym typeface="Lalezar"/>
            </a:endParaRPr>
          </a:p>
          <a:p>
            <a:pPr indent="0" lvl="0" marL="0" rtl="1" algn="r">
              <a:spcBef>
                <a:spcPts val="600"/>
              </a:spcBef>
              <a:spcAft>
                <a:spcPts val="0"/>
              </a:spcAft>
              <a:buSzPts val="1606"/>
              <a:buNone/>
            </a:pPr>
            <a:r>
              <a:rPr lang="fa-IR" sz="2200">
                <a:latin typeface="Lalezar"/>
                <a:ea typeface="Lalezar"/>
                <a:cs typeface="Lalezar"/>
                <a:sym typeface="Lalezar"/>
              </a:rPr>
              <a:t>یکی از ساده ترین راه ها،  تلاش برای متوقف کردن جریان میانی ادراراست که میتوانید این عضلات را پیدا کنید.</a:t>
            </a:r>
            <a:endParaRPr>
              <a:latin typeface="Lalezar"/>
              <a:ea typeface="Lalezar"/>
              <a:cs typeface="Lalezar"/>
              <a:sym typeface="Lalezar"/>
            </a:endParaRPr>
          </a:p>
          <a:p>
            <a:pPr indent="0" lvl="0" marL="0" rtl="1" algn="r">
              <a:spcBef>
                <a:spcPts val="600"/>
              </a:spcBef>
              <a:spcAft>
                <a:spcPts val="0"/>
              </a:spcAft>
              <a:buSzPts val="1606"/>
              <a:buNone/>
            </a:pPr>
            <a:r>
              <a:rPr lang="fa-IR" sz="2200">
                <a:latin typeface="Lalezar"/>
                <a:ea typeface="Lalezar"/>
                <a:cs typeface="Lalezar"/>
                <a:sym typeface="Lalezar"/>
              </a:rPr>
              <a:t>عضلات مورد استفاده برای این عمل عضلات کف لگن شما هستند.</a:t>
            </a:r>
            <a:endParaRPr sz="2200">
              <a:latin typeface="Lalezar"/>
              <a:ea typeface="Lalezar"/>
              <a:cs typeface="Lalezar"/>
              <a:sym typeface="Lalezar"/>
            </a:endParaRPr>
          </a:p>
          <a:p>
            <a:pPr indent="0" lvl="0" marL="0" rtl="1" algn="r">
              <a:spcBef>
                <a:spcPts val="600"/>
              </a:spcBef>
              <a:spcAft>
                <a:spcPts val="0"/>
              </a:spcAft>
              <a:buSzPts val="1606"/>
              <a:buNone/>
            </a:pPr>
            <a:r>
              <a:rPr lang="fa-IR" sz="2200">
                <a:latin typeface="Lalezar"/>
                <a:ea typeface="Lalezar"/>
                <a:cs typeface="Lalezar"/>
                <a:sym typeface="Lalezar"/>
              </a:rPr>
              <a:t>با این حال ، شما باید این روش را فقط برای این هدف استفاده کنید.</a:t>
            </a:r>
            <a:endParaRPr sz="2200">
              <a:latin typeface="Lalezar"/>
              <a:ea typeface="Lalezar"/>
              <a:cs typeface="Lalezar"/>
              <a:sym typeface="Lalezar"/>
            </a:endParaRPr>
          </a:p>
          <a:p>
            <a:pPr indent="0" lvl="0" marL="0" rtl="1" algn="r">
              <a:spcBef>
                <a:spcPts val="600"/>
              </a:spcBef>
              <a:spcAft>
                <a:spcPts val="0"/>
              </a:spcAft>
              <a:buSzPts val="1606"/>
              <a:buNone/>
            </a:pPr>
            <a:r>
              <a:t/>
            </a:r>
            <a:endParaRPr sz="2200">
              <a:latin typeface="Lalezar"/>
              <a:ea typeface="Lalezar"/>
              <a:cs typeface="Lalezar"/>
              <a:sym typeface="Lalezar"/>
            </a:endParaRPr>
          </a:p>
          <a:p>
            <a:pPr indent="0" lvl="0" marL="0" rtl="1" algn="r">
              <a:spcBef>
                <a:spcPts val="600"/>
              </a:spcBef>
              <a:spcAft>
                <a:spcPts val="0"/>
              </a:spcAft>
              <a:buSzPts val="1606"/>
              <a:buNone/>
            </a:pPr>
            <a:r>
              <a:rPr lang="fa-IR" sz="2200">
                <a:latin typeface="Lalezar"/>
                <a:ea typeface="Lalezar"/>
                <a:cs typeface="Lalezar"/>
                <a:sym typeface="Lalezar"/>
              </a:rPr>
              <a:t>دقت کنید که نباید به طور مرتب ادرار خود را رها و متوقف کنید ، یا اینکه با مثانه پر مکرراً تمرین کگل را انجام دهید.</a:t>
            </a:r>
            <a:endParaRPr>
              <a:latin typeface="Lalezar"/>
              <a:ea typeface="Lalezar"/>
              <a:cs typeface="Lalezar"/>
              <a:sym typeface="Lalezar"/>
            </a:endParaRPr>
          </a:p>
          <a:p>
            <a:pPr indent="0" lvl="0" marL="0" rtl="1" algn="r">
              <a:spcBef>
                <a:spcPts val="600"/>
              </a:spcBef>
              <a:spcAft>
                <a:spcPts val="0"/>
              </a:spcAft>
              <a:buSzPts val="1606"/>
              <a:buNone/>
            </a:pPr>
            <a:r>
              <a:rPr lang="fa-IR" sz="2200">
                <a:latin typeface="Lalezar"/>
                <a:ea typeface="Lalezar"/>
                <a:cs typeface="Lalezar"/>
                <a:sym typeface="Lalezar"/>
              </a:rPr>
              <a:t>خالی نکردن کامل مثانه می تواند خطر ابتلا به عفونت ادراری (UTI) را افزایش دهد.</a:t>
            </a:r>
            <a:endParaRPr>
              <a:latin typeface="Lalezar"/>
              <a:ea typeface="Lalezar"/>
              <a:cs typeface="Lalezar"/>
              <a:sym typeface="Lalezar"/>
            </a:endParaRPr>
          </a:p>
          <a:p>
            <a:pPr indent="0" lvl="0" marL="0" rtl="1" algn="r">
              <a:spcBef>
                <a:spcPts val="600"/>
              </a:spcBef>
              <a:spcAft>
                <a:spcPts val="0"/>
              </a:spcAft>
              <a:buSzPts val="1606"/>
              <a:buNone/>
            </a:pPr>
            <a:r>
              <a:t/>
            </a:r>
            <a:endParaRPr b="1" sz="2200"/>
          </a:p>
          <a:p>
            <a:pPr indent="0" lvl="0" marL="0" rtl="1" algn="r">
              <a:spcBef>
                <a:spcPts val="600"/>
              </a:spcBef>
              <a:spcAft>
                <a:spcPts val="0"/>
              </a:spcAft>
              <a:buSzPts val="1606"/>
              <a:buNone/>
            </a:pPr>
            <a:r>
              <a:t/>
            </a:r>
            <a:endParaRPr sz="2200"/>
          </a:p>
          <a:p>
            <a:pPr indent="-125984" lvl="0" marL="274320" rtl="1" algn="r">
              <a:spcBef>
                <a:spcPts val="600"/>
              </a:spcBef>
              <a:spcAft>
                <a:spcPts val="0"/>
              </a:spcAft>
              <a:buSzPts val="2336"/>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6DB"/>
            </a:gs>
            <a:gs pos="100000">
              <a:srgbClr val="FAD25C"/>
            </a:gs>
          </a:gsLst>
          <a:path path="circle">
            <a:fillToRect b="50%" l="50%" r="50%" t="50%"/>
          </a:path>
          <a:tileRect/>
        </a:gradFill>
      </p:bgPr>
    </p:bg>
    <p:spTree>
      <p:nvGrpSpPr>
        <p:cNvPr id="224" name="Shape 224"/>
        <p:cNvGrpSpPr/>
        <p:nvPr/>
      </p:nvGrpSpPr>
      <p:grpSpPr>
        <a:xfrm>
          <a:off x="0" y="0"/>
          <a:ext cx="0" cy="0"/>
          <a:chOff x="0" y="0"/>
          <a:chExt cx="0" cy="0"/>
        </a:xfrm>
      </p:grpSpPr>
      <p:sp>
        <p:nvSpPr>
          <p:cNvPr id="225" name="Google Shape;225;p33"/>
          <p:cNvSpPr txBox="1"/>
          <p:nvPr>
            <p:ph type="title"/>
          </p:nvPr>
        </p:nvSpPr>
        <p:spPr>
          <a:xfrm>
            <a:off x="5271450" y="1811750"/>
            <a:ext cx="3777000" cy="3003000"/>
          </a:xfrm>
          <a:prstGeom prst="rect">
            <a:avLst/>
          </a:prstGeom>
          <a:noFill/>
          <a:ln>
            <a:noFill/>
          </a:ln>
        </p:spPr>
        <p:txBody>
          <a:bodyPr anchorCtr="0" anchor="b" bIns="0" lIns="45700" spcFirstLastPara="1" rIns="45700" wrap="square" tIns="0">
            <a:noAutofit/>
          </a:bodyPr>
          <a:lstStyle/>
          <a:p>
            <a:pPr indent="0" lvl="0" marL="0" rtl="1" algn="r">
              <a:spcBef>
                <a:spcPts val="0"/>
              </a:spcBef>
              <a:spcAft>
                <a:spcPts val="0"/>
              </a:spcAft>
              <a:buClr>
                <a:schemeClr val="dk1"/>
              </a:buClr>
              <a:buSzPts val="3000"/>
              <a:buFont typeface="Rockwell"/>
              <a:buNone/>
            </a:pPr>
            <a:r>
              <a:rPr lang="fa-IR">
                <a:solidFill>
                  <a:schemeClr val="dk1"/>
                </a:solidFill>
                <a:latin typeface="Lalezar"/>
                <a:ea typeface="Lalezar"/>
                <a:cs typeface="Lalezar"/>
                <a:sym typeface="Lalezar"/>
              </a:rPr>
              <a:t>اولین تمرینی که نیاز است شما انجام دهید تمرین کگل می باشد هدف از انجام این تمرین کنترل انقباض و انبساط عضلات ناحیه لگن می باشد </a:t>
            </a:r>
            <a:endParaRPr>
              <a:solidFill>
                <a:schemeClr val="dk1"/>
              </a:solidFill>
              <a:latin typeface="Lalezar"/>
              <a:ea typeface="Lalezar"/>
              <a:cs typeface="Lalezar"/>
              <a:sym typeface="Lalezar"/>
            </a:endParaRPr>
          </a:p>
        </p:txBody>
      </p:sp>
      <p:pic>
        <p:nvPicPr>
          <p:cNvPr id="226" name="Google Shape;226;p33"/>
          <p:cNvPicPr preferRelativeResize="0"/>
          <p:nvPr>
            <p:ph idx="2" type="pic"/>
          </p:nvPr>
        </p:nvPicPr>
        <p:blipFill rotWithShape="1">
          <a:blip r:embed="rId3">
            <a:alphaModFix/>
          </a:blip>
          <a:srcRect b="13616" l="0" r="0" t="13616"/>
          <a:stretch/>
        </p:blipFill>
        <p:spPr>
          <a:xfrm>
            <a:off x="971600" y="1340768"/>
            <a:ext cx="3692294" cy="3692294"/>
          </a:xfrm>
          <a:prstGeom prst="rect">
            <a:avLst/>
          </a:prstGeom>
          <a:solidFill>
            <a:srgbClr val="812D70"/>
          </a:solidFill>
          <a:ln cap="flat" cmpd="sng" w="107950">
            <a:solidFill>
              <a:srgbClr val="FFFFFF"/>
            </a:solidFill>
            <a:prstDash val="solid"/>
            <a:miter lim="800000"/>
            <a:headEnd len="sm" w="sm" type="none"/>
            <a:tailEnd len="sm" w="sm" type="none"/>
          </a:ln>
          <a:effectLst>
            <a:outerShdw blurRad="44450" rotWithShape="0" algn="tl" dir="5400000" dist="3810">
              <a:srgbClr val="000000">
                <a:alpha val="6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4"/>
          <p:cNvSpPr txBox="1"/>
          <p:nvPr>
            <p:ph type="title"/>
          </p:nvPr>
        </p:nvSpPr>
        <p:spPr>
          <a:xfrm>
            <a:off x="457200" y="320040"/>
            <a:ext cx="7239000" cy="1236752"/>
          </a:xfrm>
          <a:prstGeom prst="rect">
            <a:avLst/>
          </a:prstGeom>
          <a:noFill/>
          <a:ln>
            <a:noFill/>
          </a:ln>
        </p:spPr>
        <p:txBody>
          <a:bodyPr anchorCtr="0" anchor="b" bIns="0" lIns="45700" spcFirstLastPara="1" rIns="45700" wrap="square" tIns="0">
            <a:noAutofit/>
          </a:bodyPr>
          <a:lstStyle/>
          <a:p>
            <a:pPr indent="0" lvl="0" marL="0" rtl="1" algn="ctr">
              <a:spcBef>
                <a:spcPts val="0"/>
              </a:spcBef>
              <a:spcAft>
                <a:spcPts val="0"/>
              </a:spcAft>
              <a:buClr>
                <a:srgbClr val="FEF7F0"/>
              </a:buClr>
              <a:buSzPts val="8000"/>
              <a:buFont typeface="Rockwell"/>
              <a:buNone/>
            </a:pPr>
            <a:r>
              <a:rPr lang="fa-IR" sz="8000">
                <a:solidFill>
                  <a:srgbClr val="000000"/>
                </a:solidFill>
              </a:rPr>
              <a:t>تمرین کگل </a:t>
            </a:r>
            <a:endParaRPr sz="8000">
              <a:solidFill>
                <a:srgbClr val="000000"/>
              </a:solidFill>
            </a:endParaRPr>
          </a:p>
        </p:txBody>
      </p:sp>
      <p:pic>
        <p:nvPicPr>
          <p:cNvPr id="232" name="Google Shape;232;p34"/>
          <p:cNvPicPr preferRelativeResize="0"/>
          <p:nvPr>
            <p:ph idx="1" type="body"/>
          </p:nvPr>
        </p:nvPicPr>
        <p:blipFill rotWithShape="1">
          <a:blip r:embed="rId3">
            <a:alphaModFix/>
          </a:blip>
          <a:srcRect b="0" l="0" r="0" t="0"/>
          <a:stretch/>
        </p:blipFill>
        <p:spPr>
          <a:xfrm>
            <a:off x="1638300" y="3066256"/>
            <a:ext cx="4876800" cy="1933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5"/>
          <p:cNvSpPr txBox="1"/>
          <p:nvPr>
            <p:ph idx="1" type="body"/>
          </p:nvPr>
        </p:nvSpPr>
        <p:spPr>
          <a:xfrm>
            <a:off x="214950" y="227600"/>
            <a:ext cx="7799700" cy="48462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SzPts val="1898"/>
              <a:buNone/>
            </a:pPr>
            <a:r>
              <a:rPr lang="fa-IR">
                <a:latin typeface="Lalezar"/>
                <a:ea typeface="Lalezar"/>
                <a:cs typeface="Lalezar"/>
                <a:sym typeface="Lalezar"/>
              </a:rPr>
              <a:t>هنگامی که برای اولین بار شروع به انجام تمرینات Kegel می کنید ، عضلات کف لگن خود را  فشار و سپس آن را رها کنید.</a:t>
            </a:r>
            <a:endParaRPr>
              <a:latin typeface="Lalezar"/>
              <a:ea typeface="Lalezar"/>
              <a:cs typeface="Lalezar"/>
              <a:sym typeface="Lalezar"/>
            </a:endParaRPr>
          </a:p>
          <a:p>
            <a:pPr indent="0" lvl="0" marL="0" rtl="1" algn="r">
              <a:spcBef>
                <a:spcPts val="600"/>
              </a:spcBef>
              <a:spcAft>
                <a:spcPts val="0"/>
              </a:spcAft>
              <a:buSzPts val="1898"/>
              <a:buNone/>
            </a:pPr>
            <a:r>
              <a:t/>
            </a:r>
            <a:endParaRPr>
              <a:latin typeface="Lalezar"/>
              <a:ea typeface="Lalezar"/>
              <a:cs typeface="Lalezar"/>
              <a:sym typeface="Lalezar"/>
            </a:endParaRPr>
          </a:p>
          <a:p>
            <a:pPr indent="0" lvl="0" marL="0" rtl="1" algn="r">
              <a:spcBef>
                <a:spcPts val="600"/>
              </a:spcBef>
              <a:spcAft>
                <a:spcPts val="0"/>
              </a:spcAft>
              <a:buSzPts val="1898"/>
              <a:buNone/>
            </a:pPr>
            <a:r>
              <a:rPr lang="fa-IR">
                <a:latin typeface="Lalezar"/>
                <a:ea typeface="Lalezar"/>
                <a:cs typeface="Lalezar"/>
                <a:sym typeface="Lalezar"/>
              </a:rPr>
              <a:t>تا 10 مرتبه تکرار کنید.</a:t>
            </a:r>
            <a:endParaRPr>
              <a:latin typeface="Lalezar"/>
              <a:ea typeface="Lalezar"/>
              <a:cs typeface="Lalezar"/>
              <a:sym typeface="Lalezar"/>
            </a:endParaRPr>
          </a:p>
          <a:p>
            <a:pPr indent="0" lvl="0" marL="0" rtl="1" algn="r">
              <a:spcBef>
                <a:spcPts val="600"/>
              </a:spcBef>
              <a:spcAft>
                <a:spcPts val="0"/>
              </a:spcAft>
              <a:buSzPts val="1898"/>
              <a:buNone/>
            </a:pPr>
            <a:r>
              <a:t/>
            </a:r>
            <a:endParaRPr>
              <a:latin typeface="Lalezar"/>
              <a:ea typeface="Lalezar"/>
              <a:cs typeface="Lalezar"/>
              <a:sym typeface="Lalezar"/>
            </a:endParaRPr>
          </a:p>
          <a:p>
            <a:pPr indent="0" lvl="0" marL="0" rtl="1" algn="r">
              <a:spcBef>
                <a:spcPts val="600"/>
              </a:spcBef>
              <a:spcAft>
                <a:spcPts val="0"/>
              </a:spcAft>
              <a:buSzPts val="1898"/>
              <a:buNone/>
            </a:pPr>
            <a:r>
              <a:rPr lang="fa-IR">
                <a:latin typeface="Lalezar"/>
                <a:ea typeface="Lalezar"/>
                <a:cs typeface="Lalezar"/>
                <a:sym typeface="Lalezar"/>
              </a:rPr>
              <a:t>در طی چند روز مداوم، تمرین کنید تا زمانی که بتوانید عضلات خود را برای 10 ثانیه فشار دهید.</a:t>
            </a:r>
            <a:endParaRPr>
              <a:latin typeface="Lalezar"/>
              <a:ea typeface="Lalezar"/>
              <a:cs typeface="Lalezar"/>
              <a:sym typeface="Lalezar"/>
            </a:endParaRPr>
          </a:p>
          <a:p>
            <a:pPr indent="0" lvl="0" marL="0" rtl="1" algn="r">
              <a:spcBef>
                <a:spcPts val="600"/>
              </a:spcBef>
              <a:spcAft>
                <a:spcPts val="0"/>
              </a:spcAft>
              <a:buSzPts val="1898"/>
              <a:buNone/>
            </a:pPr>
            <a:r>
              <a:rPr lang="fa-IR">
                <a:latin typeface="Lalezar"/>
                <a:ea typeface="Lalezar"/>
                <a:cs typeface="Lalezar"/>
                <a:sym typeface="Lalezar"/>
              </a:rPr>
              <a:t> </a:t>
            </a:r>
            <a:endParaRPr>
              <a:latin typeface="Lalezar"/>
              <a:ea typeface="Lalezar"/>
              <a:cs typeface="Lalezar"/>
              <a:sym typeface="Lalezar"/>
            </a:endParaRPr>
          </a:p>
          <a:p>
            <a:pPr indent="0" lvl="0" marL="0" rtl="1" algn="r">
              <a:spcBef>
                <a:spcPts val="600"/>
              </a:spcBef>
              <a:spcAft>
                <a:spcPts val="0"/>
              </a:spcAft>
              <a:buSzPts val="1898"/>
              <a:buNone/>
            </a:pPr>
            <a:r>
              <a:rPr lang="fa-IR">
                <a:latin typeface="Lalezar"/>
                <a:ea typeface="Lalezar"/>
                <a:cs typeface="Lalezar"/>
                <a:sym typeface="Lalezar"/>
              </a:rPr>
              <a:t>هدف شما باید این باشد که هر روز سه مرحله و هر مرتبه 10 بار تکرار کنید.</a:t>
            </a:r>
            <a:endParaRPr>
              <a:latin typeface="Lalezar"/>
              <a:ea typeface="Lalezar"/>
              <a:cs typeface="Lalezar"/>
              <a:sym typeface="Lalezar"/>
            </a:endParaRPr>
          </a:p>
          <a:p>
            <a:pPr indent="0" lvl="0" marL="0" rtl="1" algn="r">
              <a:spcBef>
                <a:spcPts val="600"/>
              </a:spcBef>
              <a:spcAft>
                <a:spcPts val="0"/>
              </a:spcAft>
              <a:buSzPts val="1898"/>
              <a:buNone/>
            </a:pPr>
            <a:r>
              <a:rPr lang="fa-IR">
                <a:latin typeface="Lalezar"/>
                <a:ea typeface="Lalezar"/>
                <a:cs typeface="Lalezar"/>
                <a:sym typeface="Lalezar"/>
              </a:rPr>
              <a:t>اگر نتیجه ای را که می خواهید بلافاصله مشاهده نکنید ، ناامید نشوید.</a:t>
            </a:r>
            <a:endParaRPr>
              <a:latin typeface="Lalezar"/>
              <a:ea typeface="Lalezar"/>
              <a:cs typeface="Lalezar"/>
              <a:sym typeface="Lalezar"/>
            </a:endParaRPr>
          </a:p>
          <a:p>
            <a:pPr indent="-153797" lvl="0" marL="274320" rtl="1" algn="r">
              <a:spcBef>
                <a:spcPts val="600"/>
              </a:spcBef>
              <a:spcAft>
                <a:spcPts val="0"/>
              </a:spcAft>
              <a:buSzPts val="1898"/>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CECD5"/>
            </a:gs>
            <a:gs pos="100000">
              <a:srgbClr val="93BC81"/>
            </a:gs>
          </a:gsLst>
          <a:lin ang="5400012" scaled="0"/>
        </a:gradFill>
      </p:bgPr>
    </p:bg>
    <p:spTree>
      <p:nvGrpSpPr>
        <p:cNvPr id="241" name="Shape 241"/>
        <p:cNvGrpSpPr/>
        <p:nvPr/>
      </p:nvGrpSpPr>
      <p:grpSpPr>
        <a:xfrm>
          <a:off x="0" y="0"/>
          <a:ext cx="0" cy="0"/>
          <a:chOff x="0" y="0"/>
          <a:chExt cx="0" cy="0"/>
        </a:xfrm>
      </p:grpSpPr>
      <p:sp>
        <p:nvSpPr>
          <p:cNvPr id="242" name="Google Shape;242;p36"/>
          <p:cNvSpPr txBox="1"/>
          <p:nvPr>
            <p:ph type="ctrTitle"/>
          </p:nvPr>
        </p:nvSpPr>
        <p:spPr>
          <a:xfrm>
            <a:off x="3366868" y="1700808"/>
            <a:ext cx="5105400" cy="1728192"/>
          </a:xfrm>
          <a:prstGeom prst="rect">
            <a:avLst/>
          </a:prstGeom>
          <a:noFill/>
          <a:ln>
            <a:noFill/>
          </a:ln>
        </p:spPr>
        <p:txBody>
          <a:bodyPr anchorCtr="0" anchor="b" bIns="0" lIns="45700" spcFirstLastPara="1" rIns="45700" wrap="square" tIns="0">
            <a:noAutofit/>
          </a:bodyPr>
          <a:lstStyle/>
          <a:p>
            <a:pPr indent="0" lvl="0" marL="0" rtl="1" algn="ctr">
              <a:spcBef>
                <a:spcPts val="0"/>
              </a:spcBef>
              <a:spcAft>
                <a:spcPts val="0"/>
              </a:spcAft>
              <a:buClr>
                <a:srgbClr val="FEF7F0"/>
              </a:buClr>
              <a:buSzPts val="4200"/>
              <a:buFont typeface="Rockwell"/>
              <a:buNone/>
            </a:pPr>
            <a:r>
              <a:rPr lang="fa-IR">
                <a:latin typeface="Lalezar"/>
                <a:ea typeface="Lalezar"/>
                <a:cs typeface="Lalezar"/>
                <a:sym typeface="Lalezar"/>
              </a:rPr>
              <a:t>چگونه تنش را در بدن کاهش دهیم؟</a:t>
            </a:r>
            <a:endParaRPr>
              <a:latin typeface="Lalezar"/>
              <a:ea typeface="Lalezar"/>
              <a:cs typeface="Lalezar"/>
              <a:sym typeface="Lalez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7"/>
          <p:cNvSpPr txBox="1"/>
          <p:nvPr>
            <p:ph type="title"/>
          </p:nvPr>
        </p:nvSpPr>
        <p:spPr>
          <a:xfrm>
            <a:off x="457200" y="320040"/>
            <a:ext cx="7239000" cy="1143000"/>
          </a:xfrm>
          <a:prstGeom prst="rect">
            <a:avLst/>
          </a:prstGeom>
          <a:noFill/>
          <a:ln>
            <a:noFill/>
          </a:ln>
        </p:spPr>
        <p:txBody>
          <a:bodyPr anchorCtr="0" anchor="b" bIns="0" lIns="45700" spcFirstLastPara="1" rIns="45700" wrap="square" tIns="0">
            <a:noAutofit/>
          </a:bodyPr>
          <a:lstStyle/>
          <a:p>
            <a:pPr indent="0" lvl="0" marL="0" rtl="1" algn="ctr">
              <a:spcBef>
                <a:spcPts val="0"/>
              </a:spcBef>
              <a:spcAft>
                <a:spcPts val="0"/>
              </a:spcAft>
              <a:buClr>
                <a:srgbClr val="FEF7F0"/>
              </a:buClr>
              <a:buSzPts val="3420"/>
              <a:buFont typeface="Rockwell"/>
              <a:buNone/>
            </a:pPr>
            <a:r>
              <a:rPr lang="fa-IR" sz="3420"/>
              <a:t>مطابق شکل زیر سعی کنید تنفس شکمی عمیق و آرام داشته باشید </a:t>
            </a:r>
            <a:endParaRPr sz="3420"/>
          </a:p>
        </p:txBody>
      </p:sp>
      <p:pic>
        <p:nvPicPr>
          <p:cNvPr id="248" name="Google Shape;248;p37"/>
          <p:cNvPicPr preferRelativeResize="0"/>
          <p:nvPr>
            <p:ph idx="1" type="body"/>
          </p:nvPr>
        </p:nvPicPr>
        <p:blipFill rotWithShape="1">
          <a:blip r:embed="rId3">
            <a:alphaModFix/>
          </a:blip>
          <a:srcRect b="0" l="0" r="0" t="0"/>
          <a:stretch/>
        </p:blipFill>
        <p:spPr>
          <a:xfrm>
            <a:off x="457200" y="1656791"/>
            <a:ext cx="7239000" cy="4846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pulent">
  <a:themeElements>
    <a:clrScheme name="Opulent">
      <a:dk1>
        <a:srgbClr val="000000"/>
      </a:dk1>
      <a:lt1>
        <a:srgbClr val="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pulent">
  <a:themeElements>
    <a:clrScheme name="Opulent">
      <a:dk1>
        <a:srgbClr val="000000"/>
      </a:dk1>
      <a:lt1>
        <a:srgbClr val="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Opulent">
  <a:themeElements>
    <a:clrScheme name="Opulent">
      <a:dk1>
        <a:srgbClr val="000000"/>
      </a:dk1>
      <a:lt1>
        <a:srgbClr val="FFFFFF"/>
      </a:lt1>
      <a:dk2>
        <a:srgbClr val="B13F9A"/>
      </a:dk2>
      <a:lt2>
        <a:srgbClr val="F4E7ED"/>
      </a:lt2>
      <a:accent1>
        <a:srgbClr val="DF5D8A"/>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Opulent">
  <a:themeElements>
    <a:clrScheme name="Opulent">
      <a:dk1>
        <a:srgbClr val="000000"/>
      </a:dk1>
      <a:lt1>
        <a:srgbClr val="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