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boto"/>
      <p:regular r:id="rId35"/>
      <p:bold r:id="rId36"/>
      <p:italic r:id="rId37"/>
      <p:boldItalic r:id="rId38"/>
    </p:embeddedFont>
    <p:embeddedFont>
      <p:font typeface="Nunito"/>
      <p:regular r:id="rId39"/>
      <p:bold r:id="rId40"/>
      <p:italic r:id="rId41"/>
      <p:boldItalic r:id="rId42"/>
    </p:embeddedFont>
    <p:embeddedFont>
      <p:font typeface="Pacifico"/>
      <p:regular r:id="rId43"/>
    </p:embeddedFont>
    <p:embeddedFont>
      <p:font typeface="Nunito ExtraBold"/>
      <p:bold r:id="rId44"/>
      <p:boldItalic r:id="rId45"/>
    </p:embeddedFont>
    <p:embeddedFont>
      <p:font typeface="Lalezar"/>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bold.fntdata"/><Relationship Id="rId20" Type="http://schemas.openxmlformats.org/officeDocument/2006/relationships/slide" Target="slides/slide16.xml"/><Relationship Id="rId42" Type="http://schemas.openxmlformats.org/officeDocument/2006/relationships/font" Target="fonts/Nunito-boldItalic.fntdata"/><Relationship Id="rId41" Type="http://schemas.openxmlformats.org/officeDocument/2006/relationships/font" Target="fonts/Nunito-italic.fntdata"/><Relationship Id="rId22" Type="http://schemas.openxmlformats.org/officeDocument/2006/relationships/slide" Target="slides/slide18.xml"/><Relationship Id="rId44" Type="http://schemas.openxmlformats.org/officeDocument/2006/relationships/font" Target="fonts/NunitoExtraBold-bold.fntdata"/><Relationship Id="rId21" Type="http://schemas.openxmlformats.org/officeDocument/2006/relationships/slide" Target="slides/slide17.xml"/><Relationship Id="rId43" Type="http://schemas.openxmlformats.org/officeDocument/2006/relationships/font" Target="fonts/Pacifico-regular.fntdata"/><Relationship Id="rId24" Type="http://schemas.openxmlformats.org/officeDocument/2006/relationships/slide" Target="slides/slide20.xml"/><Relationship Id="rId46" Type="http://schemas.openxmlformats.org/officeDocument/2006/relationships/font" Target="fonts/Lalezar-regular.fntdata"/><Relationship Id="rId23" Type="http://schemas.openxmlformats.org/officeDocument/2006/relationships/slide" Target="slides/slide19.xml"/><Relationship Id="rId45" Type="http://schemas.openxmlformats.org/officeDocument/2006/relationships/font" Target="fonts/NunitoExtra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Nunito-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1d777f68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1d777f68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d8b24b51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d8b24b51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d8b24b51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0d8b24b51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0d8b24b51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0d8b24b51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01d777f68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01d777f68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01d777f68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01d777f68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0d8b24b51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0d8b24b51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0d8b24b51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0d8b24b51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0b0d7a1c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0b0d7a1c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b0d7a1cc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0b0d7a1cc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415d7bb9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415d7bb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0b0d7a1cc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0b0d7a1cc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0b0d7a1cc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0b0d7a1cc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0b0d7a1cc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0b0d7a1cc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0b0d7a1cc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10b0d7a1cc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0b0d7a1cc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0b0d7a1cc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0b0d7a1cc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0b0d7a1cc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0b0d7a1cc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0b0d7a1cc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0b0d7a1ccb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0b0d7a1cc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0b0d7a1cc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10b0d7a1cc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0b0d7a1cc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0b0d7a1cc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2415d7bb9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2415d7bb9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a4cb796b0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8a4cb796b0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415d7bb9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415d7bb9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415d7bb9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2415d7bb9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d8b24b5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d8b24b5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b83711d28_0_4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b83711d28_0_4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861e9f7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861e9f7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1d777f6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01d777f6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grpSp>
        <p:nvGrpSpPr>
          <p:cNvPr id="11" name="Google Shape;11;p2"/>
          <p:cNvGrpSpPr/>
          <p:nvPr/>
        </p:nvGrpSpPr>
        <p:grpSpPr>
          <a:xfrm>
            <a:off x="-476231" y="-2970704"/>
            <a:ext cx="10681252" cy="9635567"/>
            <a:chOff x="1267067" y="-1462990"/>
            <a:chExt cx="8594506" cy="7753111"/>
          </a:xfrm>
        </p:grpSpPr>
        <p:sp>
          <p:nvSpPr>
            <p:cNvPr id="12" name="Google Shape;12;p2"/>
            <p:cNvSpPr/>
            <p:nvPr/>
          </p:nvSpPr>
          <p:spPr>
            <a:xfrm>
              <a:off x="4283856" y="-1462990"/>
              <a:ext cx="5577718" cy="5566721"/>
            </a:xfrm>
            <a:custGeom>
              <a:rect b="b" l="l" r="r" t="t"/>
              <a:pathLst>
                <a:path extrusionOk="0" h="186287" w="186655">
                  <a:moveTo>
                    <a:pt x="93322" y="50900"/>
                  </a:moveTo>
                  <a:cubicBezTo>
                    <a:pt x="93374" y="50900"/>
                    <a:pt x="93425" y="50900"/>
                    <a:pt x="93476" y="50900"/>
                  </a:cubicBezTo>
                  <a:cubicBezTo>
                    <a:pt x="116813" y="50996"/>
                    <a:pt x="135672" y="69962"/>
                    <a:pt x="135577" y="93298"/>
                  </a:cubicBezTo>
                  <a:cubicBezTo>
                    <a:pt x="135506" y="116591"/>
                    <a:pt x="116587" y="135411"/>
                    <a:pt x="93311" y="135411"/>
                  </a:cubicBezTo>
                  <a:cubicBezTo>
                    <a:pt x="93267" y="135411"/>
                    <a:pt x="93223" y="135411"/>
                    <a:pt x="93179" y="135411"/>
                  </a:cubicBezTo>
                  <a:cubicBezTo>
                    <a:pt x="69842" y="135316"/>
                    <a:pt x="50983" y="116337"/>
                    <a:pt x="51078" y="93001"/>
                  </a:cubicBezTo>
                  <a:cubicBezTo>
                    <a:pt x="51161" y="69716"/>
                    <a:pt x="70057" y="50900"/>
                    <a:pt x="93322" y="50900"/>
                  </a:cubicBezTo>
                  <a:close/>
                  <a:moveTo>
                    <a:pt x="93325" y="1"/>
                  </a:moveTo>
                  <a:cubicBezTo>
                    <a:pt x="42041" y="1"/>
                    <a:pt x="369" y="41486"/>
                    <a:pt x="179" y="92810"/>
                  </a:cubicBezTo>
                  <a:cubicBezTo>
                    <a:pt x="0" y="144245"/>
                    <a:pt x="41553" y="186096"/>
                    <a:pt x="92988" y="186286"/>
                  </a:cubicBezTo>
                  <a:cubicBezTo>
                    <a:pt x="93098" y="186286"/>
                    <a:pt x="93208" y="186287"/>
                    <a:pt x="93319" y="186287"/>
                  </a:cubicBezTo>
                  <a:cubicBezTo>
                    <a:pt x="144602" y="186287"/>
                    <a:pt x="186274" y="144802"/>
                    <a:pt x="186464" y="93477"/>
                  </a:cubicBezTo>
                  <a:cubicBezTo>
                    <a:pt x="186655" y="42030"/>
                    <a:pt x="145102" y="180"/>
                    <a:pt x="93655" y="1"/>
                  </a:cubicBezTo>
                  <a:cubicBezTo>
                    <a:pt x="93545" y="1"/>
                    <a:pt x="93435" y="1"/>
                    <a:pt x="933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267067" y="1489408"/>
              <a:ext cx="4810276" cy="4800713"/>
            </a:xfrm>
            <a:custGeom>
              <a:rect b="b" l="l" r="r" t="t"/>
              <a:pathLst>
                <a:path extrusionOk="0" h="160653" w="160973">
                  <a:moveTo>
                    <a:pt x="80486" y="1"/>
                  </a:moveTo>
                  <a:cubicBezTo>
                    <a:pt x="36266" y="1"/>
                    <a:pt x="333" y="35768"/>
                    <a:pt x="167" y="80035"/>
                  </a:cubicBezTo>
                  <a:cubicBezTo>
                    <a:pt x="0" y="124397"/>
                    <a:pt x="35838" y="160497"/>
                    <a:pt x="80201" y="160652"/>
                  </a:cubicBezTo>
                  <a:cubicBezTo>
                    <a:pt x="80296" y="160652"/>
                    <a:pt x="80392" y="160652"/>
                    <a:pt x="80487" y="160652"/>
                  </a:cubicBezTo>
                  <a:cubicBezTo>
                    <a:pt x="124707" y="160652"/>
                    <a:pt x="160652" y="124885"/>
                    <a:pt x="160806" y="80618"/>
                  </a:cubicBezTo>
                  <a:cubicBezTo>
                    <a:pt x="160973" y="36256"/>
                    <a:pt x="125135" y="156"/>
                    <a:pt x="80772" y="1"/>
                  </a:cubicBezTo>
                  <a:cubicBezTo>
                    <a:pt x="80677" y="1"/>
                    <a:pt x="80581" y="1"/>
                    <a:pt x="8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0000" y="1664950"/>
            <a:ext cx="4551000" cy="20526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SzPts val="6000"/>
              <a:buNone/>
              <a:defRPr sz="6000"/>
            </a:lvl1pPr>
            <a:lvl2pPr lvl="1" rtl="0">
              <a:lnSpc>
                <a:spcPct val="85000"/>
              </a:lnSpc>
              <a:spcBef>
                <a:spcPts val="0"/>
              </a:spcBef>
              <a:spcAft>
                <a:spcPts val="0"/>
              </a:spcAft>
              <a:buSzPts val="5300"/>
              <a:buNone/>
              <a:defRPr sz="5300"/>
            </a:lvl2pPr>
            <a:lvl3pPr lvl="2" rtl="0">
              <a:lnSpc>
                <a:spcPct val="85000"/>
              </a:lnSpc>
              <a:spcBef>
                <a:spcPts val="0"/>
              </a:spcBef>
              <a:spcAft>
                <a:spcPts val="0"/>
              </a:spcAft>
              <a:buSzPts val="5300"/>
              <a:buNone/>
              <a:defRPr sz="5300"/>
            </a:lvl3pPr>
            <a:lvl4pPr lvl="3" rtl="0">
              <a:lnSpc>
                <a:spcPct val="85000"/>
              </a:lnSpc>
              <a:spcBef>
                <a:spcPts val="0"/>
              </a:spcBef>
              <a:spcAft>
                <a:spcPts val="0"/>
              </a:spcAft>
              <a:buSzPts val="5300"/>
              <a:buNone/>
              <a:defRPr sz="5300"/>
            </a:lvl4pPr>
            <a:lvl5pPr lvl="4" rtl="0">
              <a:lnSpc>
                <a:spcPct val="85000"/>
              </a:lnSpc>
              <a:spcBef>
                <a:spcPts val="0"/>
              </a:spcBef>
              <a:spcAft>
                <a:spcPts val="0"/>
              </a:spcAft>
              <a:buSzPts val="5300"/>
              <a:buNone/>
              <a:defRPr sz="5300"/>
            </a:lvl5pPr>
            <a:lvl6pPr lvl="5" rtl="0">
              <a:lnSpc>
                <a:spcPct val="85000"/>
              </a:lnSpc>
              <a:spcBef>
                <a:spcPts val="0"/>
              </a:spcBef>
              <a:spcAft>
                <a:spcPts val="0"/>
              </a:spcAft>
              <a:buSzPts val="5300"/>
              <a:buNone/>
              <a:defRPr sz="5300"/>
            </a:lvl6pPr>
            <a:lvl7pPr lvl="6" rtl="0">
              <a:lnSpc>
                <a:spcPct val="85000"/>
              </a:lnSpc>
              <a:spcBef>
                <a:spcPts val="0"/>
              </a:spcBef>
              <a:spcAft>
                <a:spcPts val="0"/>
              </a:spcAft>
              <a:buSzPts val="5300"/>
              <a:buNone/>
              <a:defRPr sz="5300"/>
            </a:lvl7pPr>
            <a:lvl8pPr lvl="7" rtl="0">
              <a:lnSpc>
                <a:spcPct val="85000"/>
              </a:lnSpc>
              <a:spcBef>
                <a:spcPts val="0"/>
              </a:spcBef>
              <a:spcAft>
                <a:spcPts val="0"/>
              </a:spcAft>
              <a:buSzPts val="5300"/>
              <a:buNone/>
              <a:defRPr sz="5300"/>
            </a:lvl8pPr>
            <a:lvl9pPr lvl="8" rtl="0">
              <a:lnSpc>
                <a:spcPct val="85000"/>
              </a:lnSpc>
              <a:spcBef>
                <a:spcPts val="0"/>
              </a:spcBef>
              <a:spcAft>
                <a:spcPts val="0"/>
              </a:spcAft>
              <a:buSzPts val="5300"/>
              <a:buNone/>
              <a:defRPr sz="5300"/>
            </a:lvl9pPr>
          </a:lstStyle>
          <a:p/>
        </p:txBody>
      </p:sp>
      <p:sp>
        <p:nvSpPr>
          <p:cNvPr id="15" name="Google Shape;15;p2"/>
          <p:cNvSpPr txBox="1"/>
          <p:nvPr>
            <p:ph idx="1" type="subTitle"/>
          </p:nvPr>
        </p:nvSpPr>
        <p:spPr>
          <a:xfrm>
            <a:off x="720000" y="3602100"/>
            <a:ext cx="3230400" cy="100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400"/>
              <a:buFont typeface="Nunito"/>
              <a:buNone/>
              <a:defRPr sz="2400">
                <a:latin typeface="Nunito"/>
                <a:ea typeface="Nunito"/>
                <a:cs typeface="Nunito"/>
                <a:sym typeface="Nunito"/>
              </a:defRPr>
            </a:lvl2pPr>
            <a:lvl3pPr lvl="2">
              <a:lnSpc>
                <a:spcPct val="100000"/>
              </a:lnSpc>
              <a:spcBef>
                <a:spcPts val="0"/>
              </a:spcBef>
              <a:spcAft>
                <a:spcPts val="0"/>
              </a:spcAft>
              <a:buSzPts val="2400"/>
              <a:buFont typeface="Nunito"/>
              <a:buNone/>
              <a:defRPr sz="2400">
                <a:latin typeface="Nunito"/>
                <a:ea typeface="Nunito"/>
                <a:cs typeface="Nunito"/>
                <a:sym typeface="Nunito"/>
              </a:defRPr>
            </a:lvl3pPr>
            <a:lvl4pPr lvl="3">
              <a:lnSpc>
                <a:spcPct val="100000"/>
              </a:lnSpc>
              <a:spcBef>
                <a:spcPts val="0"/>
              </a:spcBef>
              <a:spcAft>
                <a:spcPts val="0"/>
              </a:spcAft>
              <a:buSzPts val="2400"/>
              <a:buFont typeface="Nunito"/>
              <a:buNone/>
              <a:defRPr sz="2400">
                <a:latin typeface="Nunito"/>
                <a:ea typeface="Nunito"/>
                <a:cs typeface="Nunito"/>
                <a:sym typeface="Nunito"/>
              </a:defRPr>
            </a:lvl4pPr>
            <a:lvl5pPr lvl="4">
              <a:lnSpc>
                <a:spcPct val="100000"/>
              </a:lnSpc>
              <a:spcBef>
                <a:spcPts val="0"/>
              </a:spcBef>
              <a:spcAft>
                <a:spcPts val="0"/>
              </a:spcAft>
              <a:buSzPts val="2400"/>
              <a:buFont typeface="Nunito"/>
              <a:buNone/>
              <a:defRPr sz="2400">
                <a:latin typeface="Nunito"/>
                <a:ea typeface="Nunito"/>
                <a:cs typeface="Nunito"/>
                <a:sym typeface="Nunito"/>
              </a:defRPr>
            </a:lvl5pPr>
            <a:lvl6pPr lvl="5">
              <a:lnSpc>
                <a:spcPct val="100000"/>
              </a:lnSpc>
              <a:spcBef>
                <a:spcPts val="0"/>
              </a:spcBef>
              <a:spcAft>
                <a:spcPts val="0"/>
              </a:spcAft>
              <a:buSzPts val="2400"/>
              <a:buFont typeface="Nunito"/>
              <a:buNone/>
              <a:defRPr sz="2400">
                <a:latin typeface="Nunito"/>
                <a:ea typeface="Nunito"/>
                <a:cs typeface="Nunito"/>
                <a:sym typeface="Nunito"/>
              </a:defRPr>
            </a:lvl6pPr>
            <a:lvl7pPr lvl="6">
              <a:lnSpc>
                <a:spcPct val="100000"/>
              </a:lnSpc>
              <a:spcBef>
                <a:spcPts val="0"/>
              </a:spcBef>
              <a:spcAft>
                <a:spcPts val="0"/>
              </a:spcAft>
              <a:buSzPts val="2400"/>
              <a:buFont typeface="Nunito"/>
              <a:buNone/>
              <a:defRPr sz="2400">
                <a:latin typeface="Nunito"/>
                <a:ea typeface="Nunito"/>
                <a:cs typeface="Nunito"/>
                <a:sym typeface="Nunito"/>
              </a:defRPr>
            </a:lvl7pPr>
            <a:lvl8pPr lvl="7">
              <a:lnSpc>
                <a:spcPct val="100000"/>
              </a:lnSpc>
              <a:spcBef>
                <a:spcPts val="0"/>
              </a:spcBef>
              <a:spcAft>
                <a:spcPts val="0"/>
              </a:spcAft>
              <a:buSzPts val="2400"/>
              <a:buFont typeface="Nunito"/>
              <a:buNone/>
              <a:defRPr sz="2400">
                <a:latin typeface="Nunito"/>
                <a:ea typeface="Nunito"/>
                <a:cs typeface="Nunito"/>
                <a:sym typeface="Nunito"/>
              </a:defRPr>
            </a:lvl8pPr>
            <a:lvl9pPr lvl="8">
              <a:lnSpc>
                <a:spcPct val="100000"/>
              </a:lnSpc>
              <a:spcBef>
                <a:spcPts val="0"/>
              </a:spcBef>
              <a:spcAft>
                <a:spcPts val="0"/>
              </a:spcAft>
              <a:buSzPts val="2400"/>
              <a:buFont typeface="Nunito"/>
              <a:buNone/>
              <a:defRPr sz="2400">
                <a:latin typeface="Nunito"/>
                <a:ea typeface="Nunito"/>
                <a:cs typeface="Nunito"/>
                <a:sym typeface="Nuni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p:nvPr/>
        </p:nvSpPr>
        <p:spPr>
          <a:xfrm flipH="1">
            <a:off x="-125658" y="-471900"/>
            <a:ext cx="9395308" cy="6237699"/>
          </a:xfrm>
          <a:custGeom>
            <a:rect b="b" l="l" r="r" t="t"/>
            <a:pathLst>
              <a:path extrusionOk="0" h="93274" w="148472">
                <a:moveTo>
                  <a:pt x="102037" y="0"/>
                </a:moveTo>
                <a:cubicBezTo>
                  <a:pt x="88119" y="0"/>
                  <a:pt x="75653" y="6120"/>
                  <a:pt x="67140" y="15812"/>
                </a:cubicBezTo>
                <a:cubicBezTo>
                  <a:pt x="62461" y="11871"/>
                  <a:pt x="56400" y="9490"/>
                  <a:pt x="49781" y="9490"/>
                </a:cubicBezTo>
                <a:cubicBezTo>
                  <a:pt x="35338" y="9490"/>
                  <a:pt x="23563" y="20836"/>
                  <a:pt x="22872" y="35112"/>
                </a:cubicBezTo>
                <a:cubicBezTo>
                  <a:pt x="9776" y="38100"/>
                  <a:pt x="1" y="49816"/>
                  <a:pt x="1" y="63818"/>
                </a:cubicBezTo>
                <a:cubicBezTo>
                  <a:pt x="1" y="80094"/>
                  <a:pt x="13181" y="93274"/>
                  <a:pt x="29457" y="93274"/>
                </a:cubicBezTo>
                <a:lnTo>
                  <a:pt x="103240" y="93274"/>
                </a:lnTo>
                <a:lnTo>
                  <a:pt x="103240" y="92869"/>
                </a:lnTo>
                <a:cubicBezTo>
                  <a:pt x="128338" y="92238"/>
                  <a:pt x="148471" y="71700"/>
                  <a:pt x="148471" y="46435"/>
                </a:cubicBezTo>
                <a:cubicBezTo>
                  <a:pt x="148471" y="20801"/>
                  <a:pt x="127683" y="0"/>
                  <a:pt x="102037"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txBox="1"/>
          <p:nvPr>
            <p:ph hasCustomPrompt="1" type="title"/>
          </p:nvPr>
        </p:nvSpPr>
        <p:spPr>
          <a:xfrm>
            <a:off x="1689300" y="1733550"/>
            <a:ext cx="5765400" cy="993300"/>
          </a:xfrm>
          <a:prstGeom prst="rect">
            <a:avLst/>
          </a:prstGeom>
        </p:spPr>
        <p:txBody>
          <a:bodyPr anchorCtr="0" anchor="b" bIns="91425" lIns="91425" spcFirstLastPara="1" rIns="91425" wrap="square" tIns="91425">
            <a:noAutofit/>
          </a:bodyPr>
          <a:lstStyle>
            <a:lvl1pPr lvl="0" algn="ctr">
              <a:spcBef>
                <a:spcPts val="0"/>
              </a:spcBef>
              <a:spcAft>
                <a:spcPts val="0"/>
              </a:spcAft>
              <a:buSzPts val="7000"/>
              <a:buNone/>
              <a:defRPr sz="7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r>
              <a:t>xx%</a:t>
            </a:r>
          </a:p>
        </p:txBody>
      </p:sp>
      <p:sp>
        <p:nvSpPr>
          <p:cNvPr id="62" name="Google Shape;62;p11"/>
          <p:cNvSpPr txBox="1"/>
          <p:nvPr>
            <p:ph idx="1" type="body"/>
          </p:nvPr>
        </p:nvSpPr>
        <p:spPr>
          <a:xfrm>
            <a:off x="2997300" y="2612550"/>
            <a:ext cx="3149400" cy="43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42900" lvl="1" marL="914400" algn="ctr">
              <a:spcBef>
                <a:spcPts val="1600"/>
              </a:spcBef>
              <a:spcAft>
                <a:spcPts val="0"/>
              </a:spcAft>
              <a:buSzPts val="1800"/>
              <a:buChar char="○"/>
              <a:defRPr sz="1800"/>
            </a:lvl2pPr>
            <a:lvl3pPr indent="-342900" lvl="2" marL="1371600" algn="ctr">
              <a:spcBef>
                <a:spcPts val="1600"/>
              </a:spcBef>
              <a:spcAft>
                <a:spcPts val="0"/>
              </a:spcAft>
              <a:buSzPts val="1800"/>
              <a:buChar char="■"/>
              <a:defRPr sz="1800"/>
            </a:lvl3pPr>
            <a:lvl4pPr indent="-342900" lvl="3" marL="1828800" algn="ctr">
              <a:spcBef>
                <a:spcPts val="1600"/>
              </a:spcBef>
              <a:spcAft>
                <a:spcPts val="0"/>
              </a:spcAft>
              <a:buSzPts val="1800"/>
              <a:buChar char="●"/>
              <a:defRPr sz="1800"/>
            </a:lvl4pPr>
            <a:lvl5pPr indent="-342900" lvl="4" marL="2286000" algn="ctr">
              <a:spcBef>
                <a:spcPts val="1600"/>
              </a:spcBef>
              <a:spcAft>
                <a:spcPts val="0"/>
              </a:spcAft>
              <a:buSzPts val="1800"/>
              <a:buChar char="○"/>
              <a:defRPr sz="1800"/>
            </a:lvl5pPr>
            <a:lvl6pPr indent="-342900" lvl="5" marL="2743200" algn="ctr">
              <a:spcBef>
                <a:spcPts val="1600"/>
              </a:spcBef>
              <a:spcAft>
                <a:spcPts val="0"/>
              </a:spcAft>
              <a:buSzPts val="1800"/>
              <a:buChar char="■"/>
              <a:defRPr sz="1800"/>
            </a:lvl6pPr>
            <a:lvl7pPr indent="-342900" lvl="6" marL="3200400" algn="ctr">
              <a:spcBef>
                <a:spcPts val="1600"/>
              </a:spcBef>
              <a:spcAft>
                <a:spcPts val="0"/>
              </a:spcAft>
              <a:buSzPts val="1800"/>
              <a:buChar char="●"/>
              <a:defRPr sz="1800"/>
            </a:lvl7pPr>
            <a:lvl8pPr indent="-342900" lvl="7" marL="3657600" algn="ctr">
              <a:spcBef>
                <a:spcPts val="1600"/>
              </a:spcBef>
              <a:spcAft>
                <a:spcPts val="0"/>
              </a:spcAft>
              <a:buSzPts val="1800"/>
              <a:buChar char="○"/>
              <a:defRPr sz="1800"/>
            </a:lvl8pPr>
            <a:lvl9pPr indent="-342900" lvl="8" marL="4114800" algn="ctr">
              <a:spcBef>
                <a:spcPts val="1600"/>
              </a:spcBef>
              <a:spcAft>
                <a:spcPts val="160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
    <p:bg>
      <p:bgPr>
        <a:solidFill>
          <a:srgbClr val="B6D7A8"/>
        </a:solidFill>
      </p:bgPr>
    </p:bg>
    <p:spTree>
      <p:nvGrpSpPr>
        <p:cNvPr id="64" name="Shape 64"/>
        <p:cNvGrpSpPr/>
        <p:nvPr/>
      </p:nvGrpSpPr>
      <p:grpSpPr>
        <a:xfrm>
          <a:off x="0" y="0"/>
          <a:ext cx="0" cy="0"/>
          <a:chOff x="0" y="0"/>
          <a:chExt cx="0" cy="0"/>
        </a:xfrm>
      </p:grpSpPr>
      <p:sp>
        <p:nvSpPr>
          <p:cNvPr id="65" name="Google Shape;65;p13"/>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600"/>
              <a:buNone/>
              <a:defRPr>
                <a:latin typeface="Nunito"/>
                <a:ea typeface="Nunito"/>
                <a:cs typeface="Nunito"/>
                <a:sym typeface="Nunito"/>
              </a:defRPr>
            </a:lvl2pPr>
            <a:lvl3pPr lvl="2" rtl="0" algn="ctr">
              <a:spcBef>
                <a:spcPts val="0"/>
              </a:spcBef>
              <a:spcAft>
                <a:spcPts val="0"/>
              </a:spcAft>
              <a:buSzPts val="2600"/>
              <a:buNone/>
              <a:defRPr>
                <a:latin typeface="Nunito"/>
                <a:ea typeface="Nunito"/>
                <a:cs typeface="Nunito"/>
                <a:sym typeface="Nunito"/>
              </a:defRPr>
            </a:lvl3pPr>
            <a:lvl4pPr lvl="3" rtl="0" algn="ctr">
              <a:spcBef>
                <a:spcPts val="0"/>
              </a:spcBef>
              <a:spcAft>
                <a:spcPts val="0"/>
              </a:spcAft>
              <a:buSzPts val="2600"/>
              <a:buNone/>
              <a:defRPr>
                <a:latin typeface="Nunito"/>
                <a:ea typeface="Nunito"/>
                <a:cs typeface="Nunito"/>
                <a:sym typeface="Nunito"/>
              </a:defRPr>
            </a:lvl4pPr>
            <a:lvl5pPr lvl="4" rtl="0" algn="ctr">
              <a:spcBef>
                <a:spcPts val="0"/>
              </a:spcBef>
              <a:spcAft>
                <a:spcPts val="0"/>
              </a:spcAft>
              <a:buSzPts val="2600"/>
              <a:buNone/>
              <a:defRPr>
                <a:latin typeface="Nunito"/>
                <a:ea typeface="Nunito"/>
                <a:cs typeface="Nunito"/>
                <a:sym typeface="Nunito"/>
              </a:defRPr>
            </a:lvl5pPr>
            <a:lvl6pPr lvl="5" rtl="0" algn="ctr">
              <a:spcBef>
                <a:spcPts val="0"/>
              </a:spcBef>
              <a:spcAft>
                <a:spcPts val="0"/>
              </a:spcAft>
              <a:buSzPts val="2600"/>
              <a:buNone/>
              <a:defRPr>
                <a:latin typeface="Nunito"/>
                <a:ea typeface="Nunito"/>
                <a:cs typeface="Nunito"/>
                <a:sym typeface="Nunito"/>
              </a:defRPr>
            </a:lvl6pPr>
            <a:lvl7pPr lvl="6" rtl="0" algn="ctr">
              <a:spcBef>
                <a:spcPts val="0"/>
              </a:spcBef>
              <a:spcAft>
                <a:spcPts val="0"/>
              </a:spcAft>
              <a:buSzPts val="2600"/>
              <a:buNone/>
              <a:defRPr>
                <a:latin typeface="Nunito"/>
                <a:ea typeface="Nunito"/>
                <a:cs typeface="Nunito"/>
                <a:sym typeface="Nunito"/>
              </a:defRPr>
            </a:lvl7pPr>
            <a:lvl8pPr lvl="7" rtl="0" algn="ctr">
              <a:spcBef>
                <a:spcPts val="0"/>
              </a:spcBef>
              <a:spcAft>
                <a:spcPts val="0"/>
              </a:spcAft>
              <a:buSzPts val="2600"/>
              <a:buNone/>
              <a:defRPr>
                <a:latin typeface="Nunito"/>
                <a:ea typeface="Nunito"/>
                <a:cs typeface="Nunito"/>
                <a:sym typeface="Nunito"/>
              </a:defRPr>
            </a:lvl8pPr>
            <a:lvl9pPr lvl="8" rtl="0" algn="ctr">
              <a:spcBef>
                <a:spcPts val="0"/>
              </a:spcBef>
              <a:spcAft>
                <a:spcPts val="0"/>
              </a:spcAft>
              <a:buSzPts val="2600"/>
              <a:buNone/>
              <a:defRPr>
                <a:latin typeface="Nunito"/>
                <a:ea typeface="Nunito"/>
                <a:cs typeface="Nunito"/>
                <a:sym typeface="Nunito"/>
              </a:defRPr>
            </a:lvl9pPr>
          </a:lstStyle>
          <a:p/>
        </p:txBody>
      </p:sp>
      <p:sp>
        <p:nvSpPr>
          <p:cNvPr id="66" name="Google Shape;66;p13"/>
          <p:cNvSpPr txBox="1"/>
          <p:nvPr>
            <p:ph idx="1" type="body"/>
          </p:nvPr>
        </p:nvSpPr>
        <p:spPr>
          <a:xfrm>
            <a:off x="715800" y="1204600"/>
            <a:ext cx="7708200" cy="3386400"/>
          </a:xfrm>
          <a:prstGeom prst="rect">
            <a:avLst/>
          </a:prstGeom>
        </p:spPr>
        <p:txBody>
          <a:bodyPr anchorCtr="0" anchor="b" bIns="91425" lIns="91425" spcFirstLastPara="1" rIns="91425" wrap="square" tIns="91425">
            <a:noAutofit/>
          </a:bodyPr>
          <a:lstStyle>
            <a:lvl1pPr indent="-342900" lvl="0" marL="457200" rtl="0">
              <a:lnSpc>
                <a:spcPct val="100000"/>
              </a:lnSpc>
              <a:spcBef>
                <a:spcPts val="0"/>
              </a:spcBef>
              <a:spcAft>
                <a:spcPts val="0"/>
              </a:spcAft>
              <a:buSzPts val="1800"/>
              <a:buAutoNum type="arabicPeriod"/>
              <a:defRPr sz="1100"/>
            </a:lvl1pPr>
            <a:lvl2pPr indent="-317500" lvl="1" marL="914400" rtl="0">
              <a:lnSpc>
                <a:spcPct val="100000"/>
              </a:lnSpc>
              <a:spcBef>
                <a:spcPts val="1600"/>
              </a:spcBef>
              <a:spcAft>
                <a:spcPts val="0"/>
              </a:spcAft>
              <a:buSzPts val="1400"/>
              <a:buAutoNum type="alphaLcPeriod"/>
              <a:defRPr/>
            </a:lvl2pPr>
            <a:lvl3pPr indent="-317500" lvl="2" marL="1371600" rtl="0">
              <a:lnSpc>
                <a:spcPct val="100000"/>
              </a:lnSpc>
              <a:spcBef>
                <a:spcPts val="1600"/>
              </a:spcBef>
              <a:spcAft>
                <a:spcPts val="0"/>
              </a:spcAft>
              <a:buSzPts val="1400"/>
              <a:buAutoNum type="romanLcPeriod"/>
              <a:defRPr/>
            </a:lvl3pPr>
            <a:lvl4pPr indent="-317500" lvl="3" marL="1828800" rtl="0">
              <a:lnSpc>
                <a:spcPct val="100000"/>
              </a:lnSpc>
              <a:spcBef>
                <a:spcPts val="1600"/>
              </a:spcBef>
              <a:spcAft>
                <a:spcPts val="0"/>
              </a:spcAft>
              <a:buSzPts val="1400"/>
              <a:buAutoNum type="arabicPeriod"/>
              <a:defRPr/>
            </a:lvl4pPr>
            <a:lvl5pPr indent="-317500" lvl="4" marL="2286000" rtl="0">
              <a:lnSpc>
                <a:spcPct val="100000"/>
              </a:lnSpc>
              <a:spcBef>
                <a:spcPts val="1600"/>
              </a:spcBef>
              <a:spcAft>
                <a:spcPts val="0"/>
              </a:spcAft>
              <a:buSzPts val="1400"/>
              <a:buAutoNum type="alphaLcPeriod"/>
              <a:defRPr/>
            </a:lvl5pPr>
            <a:lvl6pPr indent="-317500" lvl="5" marL="2743200" rtl="0">
              <a:lnSpc>
                <a:spcPct val="100000"/>
              </a:lnSpc>
              <a:spcBef>
                <a:spcPts val="1600"/>
              </a:spcBef>
              <a:spcAft>
                <a:spcPts val="0"/>
              </a:spcAft>
              <a:buSzPts val="1400"/>
              <a:buAutoNum type="romanLcPeriod"/>
              <a:defRPr/>
            </a:lvl6pPr>
            <a:lvl7pPr indent="-317500" lvl="6" marL="3200400" rtl="0">
              <a:lnSpc>
                <a:spcPct val="100000"/>
              </a:lnSpc>
              <a:spcBef>
                <a:spcPts val="1600"/>
              </a:spcBef>
              <a:spcAft>
                <a:spcPts val="0"/>
              </a:spcAft>
              <a:buSzPts val="1400"/>
              <a:buAutoNum type="arabicPeriod"/>
              <a:defRPr/>
            </a:lvl7pPr>
            <a:lvl8pPr indent="-317500" lvl="7" marL="3657600" rtl="0">
              <a:lnSpc>
                <a:spcPct val="100000"/>
              </a:lnSpc>
              <a:spcBef>
                <a:spcPts val="1600"/>
              </a:spcBef>
              <a:spcAft>
                <a:spcPts val="0"/>
              </a:spcAft>
              <a:buSzPts val="1400"/>
              <a:buAutoNum type="alphaLcPeriod"/>
              <a:defRPr/>
            </a:lvl8pPr>
            <a:lvl9pPr indent="-317500" lvl="8" marL="4114800" rtl="0">
              <a:lnSpc>
                <a:spcPct val="100000"/>
              </a:lnSpc>
              <a:spcBef>
                <a:spcPts val="1600"/>
              </a:spcBef>
              <a:spcAft>
                <a:spcPts val="1600"/>
              </a:spcAft>
              <a:buSzPts val="1400"/>
              <a:buAutoNum type="romanLcPerio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8">
    <p:spTree>
      <p:nvGrpSpPr>
        <p:cNvPr id="67" name="Shape 67"/>
        <p:cNvGrpSpPr/>
        <p:nvPr/>
      </p:nvGrpSpPr>
      <p:grpSpPr>
        <a:xfrm>
          <a:off x="0" y="0"/>
          <a:ext cx="0" cy="0"/>
          <a:chOff x="0" y="0"/>
          <a:chExt cx="0" cy="0"/>
        </a:xfrm>
      </p:grpSpPr>
      <p:sp>
        <p:nvSpPr>
          <p:cNvPr id="68" name="Google Shape;68;p14"/>
          <p:cNvSpPr/>
          <p:nvPr/>
        </p:nvSpPr>
        <p:spPr>
          <a:xfrm>
            <a:off x="609600" y="-800100"/>
            <a:ext cx="7924800" cy="79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600"/>
              <a:buNone/>
              <a:defRPr>
                <a:latin typeface="Nunito"/>
                <a:ea typeface="Nunito"/>
                <a:cs typeface="Nunito"/>
                <a:sym typeface="Nunito"/>
              </a:defRPr>
            </a:lvl2pPr>
            <a:lvl3pPr lvl="2">
              <a:spcBef>
                <a:spcPts val="0"/>
              </a:spcBef>
              <a:spcAft>
                <a:spcPts val="0"/>
              </a:spcAft>
              <a:buSzPts val="2600"/>
              <a:buNone/>
              <a:defRPr>
                <a:latin typeface="Nunito"/>
                <a:ea typeface="Nunito"/>
                <a:cs typeface="Nunito"/>
                <a:sym typeface="Nunito"/>
              </a:defRPr>
            </a:lvl3pPr>
            <a:lvl4pPr lvl="3">
              <a:spcBef>
                <a:spcPts val="0"/>
              </a:spcBef>
              <a:spcAft>
                <a:spcPts val="0"/>
              </a:spcAft>
              <a:buSzPts val="2600"/>
              <a:buNone/>
              <a:defRPr>
                <a:latin typeface="Nunito"/>
                <a:ea typeface="Nunito"/>
                <a:cs typeface="Nunito"/>
                <a:sym typeface="Nunito"/>
              </a:defRPr>
            </a:lvl4pPr>
            <a:lvl5pPr lvl="4">
              <a:spcBef>
                <a:spcPts val="0"/>
              </a:spcBef>
              <a:spcAft>
                <a:spcPts val="0"/>
              </a:spcAft>
              <a:buSzPts val="2600"/>
              <a:buNone/>
              <a:defRPr>
                <a:latin typeface="Nunito"/>
                <a:ea typeface="Nunito"/>
                <a:cs typeface="Nunito"/>
                <a:sym typeface="Nunito"/>
              </a:defRPr>
            </a:lvl5pPr>
            <a:lvl6pPr lvl="5">
              <a:spcBef>
                <a:spcPts val="0"/>
              </a:spcBef>
              <a:spcAft>
                <a:spcPts val="0"/>
              </a:spcAft>
              <a:buSzPts val="2600"/>
              <a:buNone/>
              <a:defRPr>
                <a:latin typeface="Nunito"/>
                <a:ea typeface="Nunito"/>
                <a:cs typeface="Nunito"/>
                <a:sym typeface="Nunito"/>
              </a:defRPr>
            </a:lvl6pPr>
            <a:lvl7pPr lvl="6">
              <a:spcBef>
                <a:spcPts val="0"/>
              </a:spcBef>
              <a:spcAft>
                <a:spcPts val="0"/>
              </a:spcAft>
              <a:buSzPts val="2600"/>
              <a:buNone/>
              <a:defRPr>
                <a:latin typeface="Nunito"/>
                <a:ea typeface="Nunito"/>
                <a:cs typeface="Nunito"/>
                <a:sym typeface="Nunito"/>
              </a:defRPr>
            </a:lvl7pPr>
            <a:lvl8pPr lvl="7">
              <a:spcBef>
                <a:spcPts val="0"/>
              </a:spcBef>
              <a:spcAft>
                <a:spcPts val="0"/>
              </a:spcAft>
              <a:buSzPts val="2600"/>
              <a:buNone/>
              <a:defRPr>
                <a:latin typeface="Nunito"/>
                <a:ea typeface="Nunito"/>
                <a:cs typeface="Nunito"/>
                <a:sym typeface="Nunito"/>
              </a:defRPr>
            </a:lvl8pPr>
            <a:lvl9pPr lvl="8">
              <a:spcBef>
                <a:spcPts val="0"/>
              </a:spcBef>
              <a:spcAft>
                <a:spcPts val="0"/>
              </a:spcAft>
              <a:buSzPts val="2600"/>
              <a:buNone/>
              <a:defRPr>
                <a:latin typeface="Nunito"/>
                <a:ea typeface="Nunito"/>
                <a:cs typeface="Nunito"/>
                <a:sym typeface="Nunito"/>
              </a:defRPr>
            </a:lvl9pPr>
          </a:lstStyle>
          <a:p/>
        </p:txBody>
      </p:sp>
      <p:sp>
        <p:nvSpPr>
          <p:cNvPr id="70" name="Google Shape;70;p14"/>
          <p:cNvSpPr txBox="1"/>
          <p:nvPr>
            <p:ph idx="1" type="subTitle"/>
          </p:nvPr>
        </p:nvSpPr>
        <p:spPr>
          <a:xfrm>
            <a:off x="2518175" y="1676400"/>
            <a:ext cx="17301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71" name="Google Shape;71;p14"/>
          <p:cNvSpPr txBox="1"/>
          <p:nvPr>
            <p:ph idx="2" type="subTitle"/>
          </p:nvPr>
        </p:nvSpPr>
        <p:spPr>
          <a:xfrm>
            <a:off x="6011894" y="1676400"/>
            <a:ext cx="17301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72" name="Google Shape;72;p14"/>
          <p:cNvSpPr txBox="1"/>
          <p:nvPr>
            <p:ph idx="3" type="subTitle"/>
          </p:nvPr>
        </p:nvSpPr>
        <p:spPr>
          <a:xfrm>
            <a:off x="6011899" y="1981200"/>
            <a:ext cx="1788300" cy="800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3" name="Google Shape;73;p14"/>
          <p:cNvSpPr txBox="1"/>
          <p:nvPr>
            <p:ph idx="4" type="subTitle"/>
          </p:nvPr>
        </p:nvSpPr>
        <p:spPr>
          <a:xfrm>
            <a:off x="2518175" y="1981200"/>
            <a:ext cx="1788300" cy="800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4" name="Google Shape;74;p14"/>
          <p:cNvSpPr txBox="1"/>
          <p:nvPr>
            <p:ph idx="5" type="subTitle"/>
          </p:nvPr>
        </p:nvSpPr>
        <p:spPr>
          <a:xfrm>
            <a:off x="2518175" y="3270000"/>
            <a:ext cx="17301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75" name="Google Shape;75;p14"/>
          <p:cNvSpPr txBox="1"/>
          <p:nvPr>
            <p:ph idx="6" type="subTitle"/>
          </p:nvPr>
        </p:nvSpPr>
        <p:spPr>
          <a:xfrm>
            <a:off x="6011894" y="3270000"/>
            <a:ext cx="17301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76" name="Google Shape;76;p14"/>
          <p:cNvSpPr txBox="1"/>
          <p:nvPr>
            <p:ph idx="7" type="subTitle"/>
          </p:nvPr>
        </p:nvSpPr>
        <p:spPr>
          <a:xfrm>
            <a:off x="6011899" y="3574800"/>
            <a:ext cx="1788300" cy="800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7" name="Google Shape;77;p14"/>
          <p:cNvSpPr txBox="1"/>
          <p:nvPr>
            <p:ph idx="8" type="subTitle"/>
          </p:nvPr>
        </p:nvSpPr>
        <p:spPr>
          <a:xfrm>
            <a:off x="2518175" y="3574800"/>
            <a:ext cx="1788300" cy="800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8" name="Google Shape;78;p14"/>
          <p:cNvSpPr txBox="1"/>
          <p:nvPr>
            <p:ph hasCustomPrompt="1" idx="9" type="title"/>
          </p:nvPr>
        </p:nvSpPr>
        <p:spPr>
          <a:xfrm>
            <a:off x="1383477" y="1676400"/>
            <a:ext cx="9513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5000"/>
              <a:buNone/>
              <a:defRPr sz="5000">
                <a:solidFill>
                  <a:schemeClr val="accent6"/>
                </a:solidFill>
              </a:defRPr>
            </a:lvl1pPr>
            <a:lvl2pPr lvl="1" rtl="0" algn="ctr">
              <a:spcBef>
                <a:spcPts val="0"/>
              </a:spcBef>
              <a:spcAft>
                <a:spcPts val="0"/>
              </a:spcAft>
              <a:buClr>
                <a:schemeClr val="accent6"/>
              </a:buClr>
              <a:buSzPts val="5000"/>
              <a:buNone/>
              <a:defRPr sz="5000">
                <a:solidFill>
                  <a:schemeClr val="accent6"/>
                </a:solidFill>
              </a:defRPr>
            </a:lvl2pPr>
            <a:lvl3pPr lvl="2" rtl="0" algn="ctr">
              <a:spcBef>
                <a:spcPts val="0"/>
              </a:spcBef>
              <a:spcAft>
                <a:spcPts val="0"/>
              </a:spcAft>
              <a:buClr>
                <a:schemeClr val="accent6"/>
              </a:buClr>
              <a:buSzPts val="5000"/>
              <a:buNone/>
              <a:defRPr sz="5000">
                <a:solidFill>
                  <a:schemeClr val="accent6"/>
                </a:solidFill>
              </a:defRPr>
            </a:lvl3pPr>
            <a:lvl4pPr lvl="3" rtl="0" algn="ctr">
              <a:spcBef>
                <a:spcPts val="0"/>
              </a:spcBef>
              <a:spcAft>
                <a:spcPts val="0"/>
              </a:spcAft>
              <a:buClr>
                <a:schemeClr val="accent6"/>
              </a:buClr>
              <a:buSzPts val="5000"/>
              <a:buNone/>
              <a:defRPr sz="5000">
                <a:solidFill>
                  <a:schemeClr val="accent6"/>
                </a:solidFill>
              </a:defRPr>
            </a:lvl4pPr>
            <a:lvl5pPr lvl="4" rtl="0" algn="ctr">
              <a:spcBef>
                <a:spcPts val="0"/>
              </a:spcBef>
              <a:spcAft>
                <a:spcPts val="0"/>
              </a:spcAft>
              <a:buClr>
                <a:schemeClr val="accent6"/>
              </a:buClr>
              <a:buSzPts val="5000"/>
              <a:buNone/>
              <a:defRPr sz="5000">
                <a:solidFill>
                  <a:schemeClr val="accent6"/>
                </a:solidFill>
              </a:defRPr>
            </a:lvl5pPr>
            <a:lvl6pPr lvl="5" rtl="0" algn="ctr">
              <a:spcBef>
                <a:spcPts val="0"/>
              </a:spcBef>
              <a:spcAft>
                <a:spcPts val="0"/>
              </a:spcAft>
              <a:buClr>
                <a:schemeClr val="accent6"/>
              </a:buClr>
              <a:buSzPts val="5000"/>
              <a:buNone/>
              <a:defRPr sz="5000">
                <a:solidFill>
                  <a:schemeClr val="accent6"/>
                </a:solidFill>
              </a:defRPr>
            </a:lvl6pPr>
            <a:lvl7pPr lvl="6" rtl="0" algn="ctr">
              <a:spcBef>
                <a:spcPts val="0"/>
              </a:spcBef>
              <a:spcAft>
                <a:spcPts val="0"/>
              </a:spcAft>
              <a:buClr>
                <a:schemeClr val="accent6"/>
              </a:buClr>
              <a:buSzPts val="5000"/>
              <a:buNone/>
              <a:defRPr sz="5000">
                <a:solidFill>
                  <a:schemeClr val="accent6"/>
                </a:solidFill>
              </a:defRPr>
            </a:lvl7pPr>
            <a:lvl8pPr lvl="7" rtl="0" algn="ctr">
              <a:spcBef>
                <a:spcPts val="0"/>
              </a:spcBef>
              <a:spcAft>
                <a:spcPts val="0"/>
              </a:spcAft>
              <a:buClr>
                <a:schemeClr val="accent6"/>
              </a:buClr>
              <a:buSzPts val="5000"/>
              <a:buNone/>
              <a:defRPr sz="5000">
                <a:solidFill>
                  <a:schemeClr val="accent6"/>
                </a:solidFill>
              </a:defRPr>
            </a:lvl8pPr>
            <a:lvl9pPr lvl="8" rtl="0" algn="ctr">
              <a:spcBef>
                <a:spcPts val="0"/>
              </a:spcBef>
              <a:spcAft>
                <a:spcPts val="0"/>
              </a:spcAft>
              <a:buClr>
                <a:schemeClr val="accent6"/>
              </a:buClr>
              <a:buSzPts val="5000"/>
              <a:buNone/>
              <a:defRPr sz="5000">
                <a:solidFill>
                  <a:schemeClr val="accent6"/>
                </a:solidFill>
              </a:defRPr>
            </a:lvl9pPr>
          </a:lstStyle>
          <a:p>
            <a:r>
              <a:t>xx%</a:t>
            </a:r>
          </a:p>
        </p:txBody>
      </p:sp>
      <p:sp>
        <p:nvSpPr>
          <p:cNvPr id="79" name="Google Shape;79;p14"/>
          <p:cNvSpPr txBox="1"/>
          <p:nvPr>
            <p:ph hasCustomPrompt="1" idx="13" type="title"/>
          </p:nvPr>
        </p:nvSpPr>
        <p:spPr>
          <a:xfrm>
            <a:off x="4879152" y="1676400"/>
            <a:ext cx="9513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5000"/>
              <a:buNone/>
              <a:defRPr sz="5000">
                <a:solidFill>
                  <a:schemeClr val="accent6"/>
                </a:solidFill>
              </a:defRPr>
            </a:lvl1pPr>
            <a:lvl2pPr lvl="1" rtl="0" algn="ctr">
              <a:spcBef>
                <a:spcPts val="0"/>
              </a:spcBef>
              <a:spcAft>
                <a:spcPts val="0"/>
              </a:spcAft>
              <a:buClr>
                <a:schemeClr val="accent6"/>
              </a:buClr>
              <a:buSzPts val="5000"/>
              <a:buNone/>
              <a:defRPr sz="5000">
                <a:solidFill>
                  <a:schemeClr val="accent6"/>
                </a:solidFill>
              </a:defRPr>
            </a:lvl2pPr>
            <a:lvl3pPr lvl="2" rtl="0" algn="ctr">
              <a:spcBef>
                <a:spcPts val="0"/>
              </a:spcBef>
              <a:spcAft>
                <a:spcPts val="0"/>
              </a:spcAft>
              <a:buClr>
                <a:schemeClr val="accent6"/>
              </a:buClr>
              <a:buSzPts val="5000"/>
              <a:buNone/>
              <a:defRPr sz="5000">
                <a:solidFill>
                  <a:schemeClr val="accent6"/>
                </a:solidFill>
              </a:defRPr>
            </a:lvl3pPr>
            <a:lvl4pPr lvl="3" rtl="0" algn="ctr">
              <a:spcBef>
                <a:spcPts val="0"/>
              </a:spcBef>
              <a:spcAft>
                <a:spcPts val="0"/>
              </a:spcAft>
              <a:buClr>
                <a:schemeClr val="accent6"/>
              </a:buClr>
              <a:buSzPts val="5000"/>
              <a:buNone/>
              <a:defRPr sz="5000">
                <a:solidFill>
                  <a:schemeClr val="accent6"/>
                </a:solidFill>
              </a:defRPr>
            </a:lvl4pPr>
            <a:lvl5pPr lvl="4" rtl="0" algn="ctr">
              <a:spcBef>
                <a:spcPts val="0"/>
              </a:spcBef>
              <a:spcAft>
                <a:spcPts val="0"/>
              </a:spcAft>
              <a:buClr>
                <a:schemeClr val="accent6"/>
              </a:buClr>
              <a:buSzPts val="5000"/>
              <a:buNone/>
              <a:defRPr sz="5000">
                <a:solidFill>
                  <a:schemeClr val="accent6"/>
                </a:solidFill>
              </a:defRPr>
            </a:lvl5pPr>
            <a:lvl6pPr lvl="5" rtl="0" algn="ctr">
              <a:spcBef>
                <a:spcPts val="0"/>
              </a:spcBef>
              <a:spcAft>
                <a:spcPts val="0"/>
              </a:spcAft>
              <a:buClr>
                <a:schemeClr val="accent6"/>
              </a:buClr>
              <a:buSzPts val="5000"/>
              <a:buNone/>
              <a:defRPr sz="5000">
                <a:solidFill>
                  <a:schemeClr val="accent6"/>
                </a:solidFill>
              </a:defRPr>
            </a:lvl6pPr>
            <a:lvl7pPr lvl="6" rtl="0" algn="ctr">
              <a:spcBef>
                <a:spcPts val="0"/>
              </a:spcBef>
              <a:spcAft>
                <a:spcPts val="0"/>
              </a:spcAft>
              <a:buClr>
                <a:schemeClr val="accent6"/>
              </a:buClr>
              <a:buSzPts val="5000"/>
              <a:buNone/>
              <a:defRPr sz="5000">
                <a:solidFill>
                  <a:schemeClr val="accent6"/>
                </a:solidFill>
              </a:defRPr>
            </a:lvl7pPr>
            <a:lvl8pPr lvl="7" rtl="0" algn="ctr">
              <a:spcBef>
                <a:spcPts val="0"/>
              </a:spcBef>
              <a:spcAft>
                <a:spcPts val="0"/>
              </a:spcAft>
              <a:buClr>
                <a:schemeClr val="accent6"/>
              </a:buClr>
              <a:buSzPts val="5000"/>
              <a:buNone/>
              <a:defRPr sz="5000">
                <a:solidFill>
                  <a:schemeClr val="accent6"/>
                </a:solidFill>
              </a:defRPr>
            </a:lvl8pPr>
            <a:lvl9pPr lvl="8" rtl="0" algn="ctr">
              <a:spcBef>
                <a:spcPts val="0"/>
              </a:spcBef>
              <a:spcAft>
                <a:spcPts val="0"/>
              </a:spcAft>
              <a:buClr>
                <a:schemeClr val="accent6"/>
              </a:buClr>
              <a:buSzPts val="5000"/>
              <a:buNone/>
              <a:defRPr sz="5000">
                <a:solidFill>
                  <a:schemeClr val="accent6"/>
                </a:solidFill>
              </a:defRPr>
            </a:lvl9pPr>
          </a:lstStyle>
          <a:p>
            <a:r>
              <a:t>xx%</a:t>
            </a:r>
          </a:p>
        </p:txBody>
      </p:sp>
      <p:sp>
        <p:nvSpPr>
          <p:cNvPr id="80" name="Google Shape;80;p14"/>
          <p:cNvSpPr txBox="1"/>
          <p:nvPr>
            <p:ph hasCustomPrompt="1" idx="14" type="title"/>
          </p:nvPr>
        </p:nvSpPr>
        <p:spPr>
          <a:xfrm>
            <a:off x="1383477" y="3248025"/>
            <a:ext cx="9513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5000"/>
              <a:buNone/>
              <a:defRPr sz="5000">
                <a:solidFill>
                  <a:schemeClr val="accent6"/>
                </a:solidFill>
              </a:defRPr>
            </a:lvl1pPr>
            <a:lvl2pPr lvl="1" rtl="0" algn="ctr">
              <a:spcBef>
                <a:spcPts val="0"/>
              </a:spcBef>
              <a:spcAft>
                <a:spcPts val="0"/>
              </a:spcAft>
              <a:buClr>
                <a:schemeClr val="accent6"/>
              </a:buClr>
              <a:buSzPts val="5000"/>
              <a:buNone/>
              <a:defRPr sz="5000">
                <a:solidFill>
                  <a:schemeClr val="accent6"/>
                </a:solidFill>
              </a:defRPr>
            </a:lvl2pPr>
            <a:lvl3pPr lvl="2" rtl="0" algn="ctr">
              <a:spcBef>
                <a:spcPts val="0"/>
              </a:spcBef>
              <a:spcAft>
                <a:spcPts val="0"/>
              </a:spcAft>
              <a:buClr>
                <a:schemeClr val="accent6"/>
              </a:buClr>
              <a:buSzPts val="5000"/>
              <a:buNone/>
              <a:defRPr sz="5000">
                <a:solidFill>
                  <a:schemeClr val="accent6"/>
                </a:solidFill>
              </a:defRPr>
            </a:lvl3pPr>
            <a:lvl4pPr lvl="3" rtl="0" algn="ctr">
              <a:spcBef>
                <a:spcPts val="0"/>
              </a:spcBef>
              <a:spcAft>
                <a:spcPts val="0"/>
              </a:spcAft>
              <a:buClr>
                <a:schemeClr val="accent6"/>
              </a:buClr>
              <a:buSzPts val="5000"/>
              <a:buNone/>
              <a:defRPr sz="5000">
                <a:solidFill>
                  <a:schemeClr val="accent6"/>
                </a:solidFill>
              </a:defRPr>
            </a:lvl4pPr>
            <a:lvl5pPr lvl="4" rtl="0" algn="ctr">
              <a:spcBef>
                <a:spcPts val="0"/>
              </a:spcBef>
              <a:spcAft>
                <a:spcPts val="0"/>
              </a:spcAft>
              <a:buClr>
                <a:schemeClr val="accent6"/>
              </a:buClr>
              <a:buSzPts val="5000"/>
              <a:buNone/>
              <a:defRPr sz="5000">
                <a:solidFill>
                  <a:schemeClr val="accent6"/>
                </a:solidFill>
              </a:defRPr>
            </a:lvl5pPr>
            <a:lvl6pPr lvl="5" rtl="0" algn="ctr">
              <a:spcBef>
                <a:spcPts val="0"/>
              </a:spcBef>
              <a:spcAft>
                <a:spcPts val="0"/>
              </a:spcAft>
              <a:buClr>
                <a:schemeClr val="accent6"/>
              </a:buClr>
              <a:buSzPts val="5000"/>
              <a:buNone/>
              <a:defRPr sz="5000">
                <a:solidFill>
                  <a:schemeClr val="accent6"/>
                </a:solidFill>
              </a:defRPr>
            </a:lvl6pPr>
            <a:lvl7pPr lvl="6" rtl="0" algn="ctr">
              <a:spcBef>
                <a:spcPts val="0"/>
              </a:spcBef>
              <a:spcAft>
                <a:spcPts val="0"/>
              </a:spcAft>
              <a:buClr>
                <a:schemeClr val="accent6"/>
              </a:buClr>
              <a:buSzPts val="5000"/>
              <a:buNone/>
              <a:defRPr sz="5000">
                <a:solidFill>
                  <a:schemeClr val="accent6"/>
                </a:solidFill>
              </a:defRPr>
            </a:lvl7pPr>
            <a:lvl8pPr lvl="7" rtl="0" algn="ctr">
              <a:spcBef>
                <a:spcPts val="0"/>
              </a:spcBef>
              <a:spcAft>
                <a:spcPts val="0"/>
              </a:spcAft>
              <a:buClr>
                <a:schemeClr val="accent6"/>
              </a:buClr>
              <a:buSzPts val="5000"/>
              <a:buNone/>
              <a:defRPr sz="5000">
                <a:solidFill>
                  <a:schemeClr val="accent6"/>
                </a:solidFill>
              </a:defRPr>
            </a:lvl8pPr>
            <a:lvl9pPr lvl="8" rtl="0" algn="ctr">
              <a:spcBef>
                <a:spcPts val="0"/>
              </a:spcBef>
              <a:spcAft>
                <a:spcPts val="0"/>
              </a:spcAft>
              <a:buClr>
                <a:schemeClr val="accent6"/>
              </a:buClr>
              <a:buSzPts val="5000"/>
              <a:buNone/>
              <a:defRPr sz="5000">
                <a:solidFill>
                  <a:schemeClr val="accent6"/>
                </a:solidFill>
              </a:defRPr>
            </a:lvl9pPr>
          </a:lstStyle>
          <a:p>
            <a:r>
              <a:t>xx%</a:t>
            </a:r>
          </a:p>
        </p:txBody>
      </p:sp>
      <p:sp>
        <p:nvSpPr>
          <p:cNvPr id="81" name="Google Shape;81;p14"/>
          <p:cNvSpPr txBox="1"/>
          <p:nvPr>
            <p:ph hasCustomPrompt="1" idx="15" type="title"/>
          </p:nvPr>
        </p:nvSpPr>
        <p:spPr>
          <a:xfrm>
            <a:off x="4879152" y="3248025"/>
            <a:ext cx="9513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5000"/>
              <a:buNone/>
              <a:defRPr sz="5000">
                <a:solidFill>
                  <a:schemeClr val="accent6"/>
                </a:solidFill>
              </a:defRPr>
            </a:lvl1pPr>
            <a:lvl2pPr lvl="1" rtl="0" algn="ctr">
              <a:spcBef>
                <a:spcPts val="0"/>
              </a:spcBef>
              <a:spcAft>
                <a:spcPts val="0"/>
              </a:spcAft>
              <a:buClr>
                <a:schemeClr val="accent6"/>
              </a:buClr>
              <a:buSzPts val="5000"/>
              <a:buNone/>
              <a:defRPr sz="5000">
                <a:solidFill>
                  <a:schemeClr val="accent6"/>
                </a:solidFill>
              </a:defRPr>
            </a:lvl2pPr>
            <a:lvl3pPr lvl="2" rtl="0" algn="ctr">
              <a:spcBef>
                <a:spcPts val="0"/>
              </a:spcBef>
              <a:spcAft>
                <a:spcPts val="0"/>
              </a:spcAft>
              <a:buClr>
                <a:schemeClr val="accent6"/>
              </a:buClr>
              <a:buSzPts val="5000"/>
              <a:buNone/>
              <a:defRPr sz="5000">
                <a:solidFill>
                  <a:schemeClr val="accent6"/>
                </a:solidFill>
              </a:defRPr>
            </a:lvl3pPr>
            <a:lvl4pPr lvl="3" rtl="0" algn="ctr">
              <a:spcBef>
                <a:spcPts val="0"/>
              </a:spcBef>
              <a:spcAft>
                <a:spcPts val="0"/>
              </a:spcAft>
              <a:buClr>
                <a:schemeClr val="accent6"/>
              </a:buClr>
              <a:buSzPts val="5000"/>
              <a:buNone/>
              <a:defRPr sz="5000">
                <a:solidFill>
                  <a:schemeClr val="accent6"/>
                </a:solidFill>
              </a:defRPr>
            </a:lvl4pPr>
            <a:lvl5pPr lvl="4" rtl="0" algn="ctr">
              <a:spcBef>
                <a:spcPts val="0"/>
              </a:spcBef>
              <a:spcAft>
                <a:spcPts val="0"/>
              </a:spcAft>
              <a:buClr>
                <a:schemeClr val="accent6"/>
              </a:buClr>
              <a:buSzPts val="5000"/>
              <a:buNone/>
              <a:defRPr sz="5000">
                <a:solidFill>
                  <a:schemeClr val="accent6"/>
                </a:solidFill>
              </a:defRPr>
            </a:lvl5pPr>
            <a:lvl6pPr lvl="5" rtl="0" algn="ctr">
              <a:spcBef>
                <a:spcPts val="0"/>
              </a:spcBef>
              <a:spcAft>
                <a:spcPts val="0"/>
              </a:spcAft>
              <a:buClr>
                <a:schemeClr val="accent6"/>
              </a:buClr>
              <a:buSzPts val="5000"/>
              <a:buNone/>
              <a:defRPr sz="5000">
                <a:solidFill>
                  <a:schemeClr val="accent6"/>
                </a:solidFill>
              </a:defRPr>
            </a:lvl6pPr>
            <a:lvl7pPr lvl="6" rtl="0" algn="ctr">
              <a:spcBef>
                <a:spcPts val="0"/>
              </a:spcBef>
              <a:spcAft>
                <a:spcPts val="0"/>
              </a:spcAft>
              <a:buClr>
                <a:schemeClr val="accent6"/>
              </a:buClr>
              <a:buSzPts val="5000"/>
              <a:buNone/>
              <a:defRPr sz="5000">
                <a:solidFill>
                  <a:schemeClr val="accent6"/>
                </a:solidFill>
              </a:defRPr>
            </a:lvl7pPr>
            <a:lvl8pPr lvl="7" rtl="0" algn="ctr">
              <a:spcBef>
                <a:spcPts val="0"/>
              </a:spcBef>
              <a:spcAft>
                <a:spcPts val="0"/>
              </a:spcAft>
              <a:buClr>
                <a:schemeClr val="accent6"/>
              </a:buClr>
              <a:buSzPts val="5000"/>
              <a:buNone/>
              <a:defRPr sz="5000">
                <a:solidFill>
                  <a:schemeClr val="accent6"/>
                </a:solidFill>
              </a:defRPr>
            </a:lvl8pPr>
            <a:lvl9pPr lvl="8" rtl="0" algn="ctr">
              <a:spcBef>
                <a:spcPts val="0"/>
              </a:spcBef>
              <a:spcAft>
                <a:spcPts val="0"/>
              </a:spcAft>
              <a:buClr>
                <a:schemeClr val="accent6"/>
              </a:buClr>
              <a:buSzPts val="5000"/>
              <a:buNone/>
              <a:defRPr sz="5000">
                <a:solidFill>
                  <a:schemeClr val="accent6"/>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bg>
      <p:bgPr>
        <a:solidFill>
          <a:schemeClr val="lt2"/>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1044375" y="3246375"/>
            <a:ext cx="335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84" name="Google Shape;84;p15"/>
          <p:cNvSpPr txBox="1"/>
          <p:nvPr>
            <p:ph idx="1" type="subTitle"/>
          </p:nvPr>
        </p:nvSpPr>
        <p:spPr>
          <a:xfrm>
            <a:off x="1044375" y="1262250"/>
            <a:ext cx="3350700" cy="19188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7">
    <p:spTree>
      <p:nvGrpSpPr>
        <p:cNvPr id="85" name="Shape 85"/>
        <p:cNvGrpSpPr/>
        <p:nvPr/>
      </p:nvGrpSpPr>
      <p:grpSpPr>
        <a:xfrm>
          <a:off x="0" y="0"/>
          <a:ext cx="0" cy="0"/>
          <a:chOff x="0" y="0"/>
          <a:chExt cx="0" cy="0"/>
        </a:xfrm>
      </p:grpSpPr>
      <p:sp>
        <p:nvSpPr>
          <p:cNvPr id="86" name="Google Shape;86;p16"/>
          <p:cNvSpPr/>
          <p:nvPr/>
        </p:nvSpPr>
        <p:spPr>
          <a:xfrm>
            <a:off x="1695350" y="-3822550"/>
            <a:ext cx="5848500" cy="5848500"/>
          </a:xfrm>
          <a:prstGeom prst="ellipse">
            <a:avLst/>
          </a:pr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ph type="title"/>
          </p:nvPr>
        </p:nvSpPr>
        <p:spPr>
          <a:xfrm>
            <a:off x="1727550" y="540000"/>
            <a:ext cx="5688900" cy="60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600"/>
              <a:buNone/>
              <a:defRPr>
                <a:latin typeface="Nunito"/>
                <a:ea typeface="Nunito"/>
                <a:cs typeface="Nunito"/>
                <a:sym typeface="Nunito"/>
              </a:defRPr>
            </a:lvl2pPr>
            <a:lvl3pPr lvl="2" rtl="0" algn="ctr">
              <a:spcBef>
                <a:spcPts val="0"/>
              </a:spcBef>
              <a:spcAft>
                <a:spcPts val="0"/>
              </a:spcAft>
              <a:buSzPts val="2600"/>
              <a:buNone/>
              <a:defRPr>
                <a:latin typeface="Nunito"/>
                <a:ea typeface="Nunito"/>
                <a:cs typeface="Nunito"/>
                <a:sym typeface="Nunito"/>
              </a:defRPr>
            </a:lvl3pPr>
            <a:lvl4pPr lvl="3" rtl="0" algn="ctr">
              <a:spcBef>
                <a:spcPts val="0"/>
              </a:spcBef>
              <a:spcAft>
                <a:spcPts val="0"/>
              </a:spcAft>
              <a:buSzPts val="2600"/>
              <a:buNone/>
              <a:defRPr>
                <a:latin typeface="Nunito"/>
                <a:ea typeface="Nunito"/>
                <a:cs typeface="Nunito"/>
                <a:sym typeface="Nunito"/>
              </a:defRPr>
            </a:lvl4pPr>
            <a:lvl5pPr lvl="4" rtl="0" algn="ctr">
              <a:spcBef>
                <a:spcPts val="0"/>
              </a:spcBef>
              <a:spcAft>
                <a:spcPts val="0"/>
              </a:spcAft>
              <a:buSzPts val="2600"/>
              <a:buNone/>
              <a:defRPr>
                <a:latin typeface="Nunito"/>
                <a:ea typeface="Nunito"/>
                <a:cs typeface="Nunito"/>
                <a:sym typeface="Nunito"/>
              </a:defRPr>
            </a:lvl5pPr>
            <a:lvl6pPr lvl="5" rtl="0" algn="ctr">
              <a:spcBef>
                <a:spcPts val="0"/>
              </a:spcBef>
              <a:spcAft>
                <a:spcPts val="0"/>
              </a:spcAft>
              <a:buSzPts val="2600"/>
              <a:buNone/>
              <a:defRPr>
                <a:latin typeface="Nunito"/>
                <a:ea typeface="Nunito"/>
                <a:cs typeface="Nunito"/>
                <a:sym typeface="Nunito"/>
              </a:defRPr>
            </a:lvl6pPr>
            <a:lvl7pPr lvl="6" rtl="0" algn="ctr">
              <a:spcBef>
                <a:spcPts val="0"/>
              </a:spcBef>
              <a:spcAft>
                <a:spcPts val="0"/>
              </a:spcAft>
              <a:buSzPts val="2600"/>
              <a:buNone/>
              <a:defRPr>
                <a:latin typeface="Nunito"/>
                <a:ea typeface="Nunito"/>
                <a:cs typeface="Nunito"/>
                <a:sym typeface="Nunito"/>
              </a:defRPr>
            </a:lvl7pPr>
            <a:lvl8pPr lvl="7" rtl="0" algn="ctr">
              <a:spcBef>
                <a:spcPts val="0"/>
              </a:spcBef>
              <a:spcAft>
                <a:spcPts val="0"/>
              </a:spcAft>
              <a:buSzPts val="2600"/>
              <a:buNone/>
              <a:defRPr>
                <a:latin typeface="Nunito"/>
                <a:ea typeface="Nunito"/>
                <a:cs typeface="Nunito"/>
                <a:sym typeface="Nunito"/>
              </a:defRPr>
            </a:lvl8pPr>
            <a:lvl9pPr lvl="8" rtl="0" algn="ctr">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1">
  <p:cSld name="CUSTOM_7">
    <p:spTree>
      <p:nvGrpSpPr>
        <p:cNvPr id="88" name="Shape 88"/>
        <p:cNvGrpSpPr/>
        <p:nvPr/>
      </p:nvGrpSpPr>
      <p:grpSpPr>
        <a:xfrm>
          <a:off x="0" y="0"/>
          <a:ext cx="0" cy="0"/>
          <a:chOff x="0" y="0"/>
          <a:chExt cx="0" cy="0"/>
        </a:xfrm>
      </p:grpSpPr>
      <p:sp>
        <p:nvSpPr>
          <p:cNvPr id="89" name="Google Shape;89;p17"/>
          <p:cNvSpPr/>
          <p:nvPr/>
        </p:nvSpPr>
        <p:spPr>
          <a:xfrm rot="-295367">
            <a:off x="3067195" y="-3989662"/>
            <a:ext cx="5716212" cy="5716177"/>
          </a:xfrm>
          <a:custGeom>
            <a:rect b="b" l="l" r="r" t="t"/>
            <a:pathLst>
              <a:path extrusionOk="0" h="167700" w="167701">
                <a:moveTo>
                  <a:pt x="83856" y="1"/>
                </a:moveTo>
                <a:cubicBezTo>
                  <a:pt x="61616" y="1"/>
                  <a:pt x="40291" y="8835"/>
                  <a:pt x="24563" y="24551"/>
                </a:cubicBezTo>
                <a:cubicBezTo>
                  <a:pt x="8835" y="40280"/>
                  <a:pt x="1" y="61604"/>
                  <a:pt x="1" y="83844"/>
                </a:cubicBezTo>
                <a:cubicBezTo>
                  <a:pt x="1" y="106085"/>
                  <a:pt x="8835" y="127409"/>
                  <a:pt x="24563" y="143137"/>
                </a:cubicBezTo>
                <a:cubicBezTo>
                  <a:pt x="40291" y="158866"/>
                  <a:pt x="61616" y="167700"/>
                  <a:pt x="83856" y="167700"/>
                </a:cubicBezTo>
                <a:cubicBezTo>
                  <a:pt x="106097" y="167700"/>
                  <a:pt x="127421" y="158866"/>
                  <a:pt x="143150" y="143137"/>
                </a:cubicBezTo>
                <a:cubicBezTo>
                  <a:pt x="158866" y="127409"/>
                  <a:pt x="167700" y="106085"/>
                  <a:pt x="167700" y="83844"/>
                </a:cubicBezTo>
                <a:cubicBezTo>
                  <a:pt x="167700" y="61604"/>
                  <a:pt x="158866" y="40280"/>
                  <a:pt x="143150" y="24551"/>
                </a:cubicBezTo>
                <a:cubicBezTo>
                  <a:pt x="127421" y="8835"/>
                  <a:pt x="106097" y="1"/>
                  <a:pt x="83856"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rot="-295367">
            <a:off x="-695008" y="-682344"/>
            <a:ext cx="7620786" cy="7620752"/>
          </a:xfrm>
          <a:custGeom>
            <a:rect b="b" l="l" r="r" t="t"/>
            <a:pathLst>
              <a:path extrusionOk="0" h="223576" w="223577">
                <a:moveTo>
                  <a:pt x="111789" y="1"/>
                </a:moveTo>
                <a:cubicBezTo>
                  <a:pt x="50055" y="1"/>
                  <a:pt x="1" y="50055"/>
                  <a:pt x="1" y="111788"/>
                </a:cubicBezTo>
                <a:cubicBezTo>
                  <a:pt x="1" y="173522"/>
                  <a:pt x="50055" y="223576"/>
                  <a:pt x="111789" y="223576"/>
                </a:cubicBezTo>
                <a:cubicBezTo>
                  <a:pt x="173523" y="223576"/>
                  <a:pt x="223576" y="173522"/>
                  <a:pt x="223576" y="111788"/>
                </a:cubicBezTo>
                <a:cubicBezTo>
                  <a:pt x="223576" y="50055"/>
                  <a:pt x="173523" y="1"/>
                  <a:pt x="111789"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rot="-295367">
            <a:off x="3990015" y="-3066836"/>
            <a:ext cx="3870469" cy="3870469"/>
          </a:xfrm>
          <a:custGeom>
            <a:rect b="b" l="l" r="r" t="t"/>
            <a:pathLst>
              <a:path extrusionOk="0" h="113551" w="113551">
                <a:moveTo>
                  <a:pt x="56781" y="1"/>
                </a:moveTo>
                <a:cubicBezTo>
                  <a:pt x="25420" y="1"/>
                  <a:pt x="0" y="25420"/>
                  <a:pt x="0" y="56769"/>
                </a:cubicBezTo>
                <a:cubicBezTo>
                  <a:pt x="0" y="71831"/>
                  <a:pt x="5977" y="86273"/>
                  <a:pt x="16634" y="96917"/>
                </a:cubicBezTo>
                <a:cubicBezTo>
                  <a:pt x="27278" y="107573"/>
                  <a:pt x="41720" y="113550"/>
                  <a:pt x="56781" y="113550"/>
                </a:cubicBezTo>
                <a:cubicBezTo>
                  <a:pt x="71843" y="113550"/>
                  <a:pt x="86273" y="107573"/>
                  <a:pt x="96929" y="96917"/>
                </a:cubicBezTo>
                <a:cubicBezTo>
                  <a:pt x="107573" y="86273"/>
                  <a:pt x="113550" y="71831"/>
                  <a:pt x="113550" y="56769"/>
                </a:cubicBezTo>
                <a:cubicBezTo>
                  <a:pt x="113550" y="41708"/>
                  <a:pt x="107573" y="27278"/>
                  <a:pt x="96929" y="16622"/>
                </a:cubicBezTo>
                <a:cubicBezTo>
                  <a:pt x="86273" y="5977"/>
                  <a:pt x="71843" y="1"/>
                  <a:pt x="567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ph type="title"/>
          </p:nvPr>
        </p:nvSpPr>
        <p:spPr>
          <a:xfrm>
            <a:off x="711750" y="540000"/>
            <a:ext cx="3699000" cy="1011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
        <p:nvSpPr>
          <p:cNvPr id="93" name="Google Shape;93;p17"/>
          <p:cNvSpPr txBox="1"/>
          <p:nvPr>
            <p:ph idx="1" type="body"/>
          </p:nvPr>
        </p:nvSpPr>
        <p:spPr>
          <a:xfrm>
            <a:off x="720000" y="1491425"/>
            <a:ext cx="4358400" cy="3099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160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94" name="Shape 94"/>
        <p:cNvGrpSpPr/>
        <p:nvPr/>
      </p:nvGrpSpPr>
      <p:grpSpPr>
        <a:xfrm>
          <a:off x="0" y="0"/>
          <a:ext cx="0" cy="0"/>
          <a:chOff x="0" y="0"/>
          <a:chExt cx="0" cy="0"/>
        </a:xfrm>
      </p:grpSpPr>
      <p:grpSp>
        <p:nvGrpSpPr>
          <p:cNvPr id="95" name="Google Shape;95;p18"/>
          <p:cNvGrpSpPr/>
          <p:nvPr/>
        </p:nvGrpSpPr>
        <p:grpSpPr>
          <a:xfrm>
            <a:off x="243950" y="-73699"/>
            <a:ext cx="9021563" cy="6094088"/>
            <a:chOff x="243950" y="-73699"/>
            <a:chExt cx="9021563" cy="6094088"/>
          </a:xfrm>
        </p:grpSpPr>
        <p:sp>
          <p:nvSpPr>
            <p:cNvPr id="96" name="Google Shape;96;p18"/>
            <p:cNvSpPr/>
            <p:nvPr/>
          </p:nvSpPr>
          <p:spPr>
            <a:xfrm>
              <a:off x="3171425" y="-73699"/>
              <a:ext cx="6094088" cy="6094088"/>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243950" y="1377025"/>
              <a:ext cx="4630550" cy="463055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8"/>
          <p:cNvSpPr txBox="1"/>
          <p:nvPr>
            <p:ph type="title"/>
          </p:nvPr>
        </p:nvSpPr>
        <p:spPr>
          <a:xfrm>
            <a:off x="5600700" y="1666200"/>
            <a:ext cx="29814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 name="Google Shape;99;p18"/>
          <p:cNvSpPr txBox="1"/>
          <p:nvPr>
            <p:ph hasCustomPrompt="1" idx="2" type="title"/>
          </p:nvPr>
        </p:nvSpPr>
        <p:spPr>
          <a:xfrm>
            <a:off x="3286200" y="1590000"/>
            <a:ext cx="2571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6"/>
              </a:buClr>
              <a:buSzPts val="14000"/>
              <a:buNone/>
              <a:defRPr sz="14000">
                <a:solidFill>
                  <a:schemeClr val="accent6"/>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0" name="Google Shape;100;p18"/>
          <p:cNvSpPr txBox="1"/>
          <p:nvPr>
            <p:ph idx="1" type="subTitle"/>
          </p:nvPr>
        </p:nvSpPr>
        <p:spPr>
          <a:xfrm>
            <a:off x="5600700" y="2460750"/>
            <a:ext cx="2981400" cy="73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bg>
      <p:bgPr>
        <a:solidFill>
          <a:srgbClr val="FFADA4"/>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2050950" y="540000"/>
            <a:ext cx="5042100" cy="110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600"/>
              <a:buNone/>
              <a:defRPr>
                <a:latin typeface="Nunito"/>
                <a:ea typeface="Nunito"/>
                <a:cs typeface="Nunito"/>
                <a:sym typeface="Nunito"/>
              </a:defRPr>
            </a:lvl2pPr>
            <a:lvl3pPr lvl="2" rtl="0" algn="ctr">
              <a:spcBef>
                <a:spcPts val="0"/>
              </a:spcBef>
              <a:spcAft>
                <a:spcPts val="0"/>
              </a:spcAft>
              <a:buSzPts val="2600"/>
              <a:buNone/>
              <a:defRPr>
                <a:latin typeface="Nunito"/>
                <a:ea typeface="Nunito"/>
                <a:cs typeface="Nunito"/>
                <a:sym typeface="Nunito"/>
              </a:defRPr>
            </a:lvl3pPr>
            <a:lvl4pPr lvl="3" rtl="0" algn="ctr">
              <a:spcBef>
                <a:spcPts val="0"/>
              </a:spcBef>
              <a:spcAft>
                <a:spcPts val="0"/>
              </a:spcAft>
              <a:buSzPts val="2600"/>
              <a:buNone/>
              <a:defRPr>
                <a:latin typeface="Nunito"/>
                <a:ea typeface="Nunito"/>
                <a:cs typeface="Nunito"/>
                <a:sym typeface="Nunito"/>
              </a:defRPr>
            </a:lvl4pPr>
            <a:lvl5pPr lvl="4" rtl="0" algn="ctr">
              <a:spcBef>
                <a:spcPts val="0"/>
              </a:spcBef>
              <a:spcAft>
                <a:spcPts val="0"/>
              </a:spcAft>
              <a:buSzPts val="2600"/>
              <a:buNone/>
              <a:defRPr>
                <a:latin typeface="Nunito"/>
                <a:ea typeface="Nunito"/>
                <a:cs typeface="Nunito"/>
                <a:sym typeface="Nunito"/>
              </a:defRPr>
            </a:lvl5pPr>
            <a:lvl6pPr lvl="5" rtl="0" algn="ctr">
              <a:spcBef>
                <a:spcPts val="0"/>
              </a:spcBef>
              <a:spcAft>
                <a:spcPts val="0"/>
              </a:spcAft>
              <a:buSzPts val="2600"/>
              <a:buNone/>
              <a:defRPr>
                <a:latin typeface="Nunito"/>
                <a:ea typeface="Nunito"/>
                <a:cs typeface="Nunito"/>
                <a:sym typeface="Nunito"/>
              </a:defRPr>
            </a:lvl6pPr>
            <a:lvl7pPr lvl="6" rtl="0" algn="ctr">
              <a:spcBef>
                <a:spcPts val="0"/>
              </a:spcBef>
              <a:spcAft>
                <a:spcPts val="0"/>
              </a:spcAft>
              <a:buSzPts val="2600"/>
              <a:buNone/>
              <a:defRPr>
                <a:latin typeface="Nunito"/>
                <a:ea typeface="Nunito"/>
                <a:cs typeface="Nunito"/>
                <a:sym typeface="Nunito"/>
              </a:defRPr>
            </a:lvl7pPr>
            <a:lvl8pPr lvl="7" rtl="0" algn="ctr">
              <a:spcBef>
                <a:spcPts val="0"/>
              </a:spcBef>
              <a:spcAft>
                <a:spcPts val="0"/>
              </a:spcAft>
              <a:buSzPts val="2600"/>
              <a:buNone/>
              <a:defRPr>
                <a:latin typeface="Nunito"/>
                <a:ea typeface="Nunito"/>
                <a:cs typeface="Nunito"/>
                <a:sym typeface="Nunito"/>
              </a:defRPr>
            </a:lvl8pPr>
            <a:lvl9pPr lvl="8" rtl="0" algn="ctr">
              <a:spcBef>
                <a:spcPts val="0"/>
              </a:spcBef>
              <a:spcAft>
                <a:spcPts val="0"/>
              </a:spcAft>
              <a:buSzPts val="2600"/>
              <a:buNone/>
              <a:defRPr>
                <a:latin typeface="Nunito"/>
                <a:ea typeface="Nunito"/>
                <a:cs typeface="Nunito"/>
                <a:sym typeface="Nunito"/>
              </a:defRPr>
            </a:lvl9pPr>
          </a:lstStyle>
          <a:p/>
        </p:txBody>
      </p:sp>
      <p:sp>
        <p:nvSpPr>
          <p:cNvPr id="103" name="Google Shape;103;p19"/>
          <p:cNvSpPr txBox="1"/>
          <p:nvPr>
            <p:ph idx="1" type="subTitle"/>
          </p:nvPr>
        </p:nvSpPr>
        <p:spPr>
          <a:xfrm>
            <a:off x="942963" y="2925750"/>
            <a:ext cx="1600200" cy="304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04" name="Google Shape;104;p19"/>
          <p:cNvSpPr txBox="1"/>
          <p:nvPr>
            <p:ph idx="2" type="subTitle"/>
          </p:nvPr>
        </p:nvSpPr>
        <p:spPr>
          <a:xfrm>
            <a:off x="3771900" y="2925750"/>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05" name="Google Shape;105;p19"/>
          <p:cNvSpPr txBox="1"/>
          <p:nvPr>
            <p:ph idx="3" type="subTitle"/>
          </p:nvPr>
        </p:nvSpPr>
        <p:spPr>
          <a:xfrm>
            <a:off x="6600819" y="2925750"/>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06" name="Google Shape;106;p19"/>
          <p:cNvSpPr txBox="1"/>
          <p:nvPr>
            <p:ph idx="4" type="subTitle"/>
          </p:nvPr>
        </p:nvSpPr>
        <p:spPr>
          <a:xfrm>
            <a:off x="3562341" y="3273075"/>
            <a:ext cx="2019300" cy="8001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sz="1600"/>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p:txBody>
      </p:sp>
      <p:sp>
        <p:nvSpPr>
          <p:cNvPr id="107" name="Google Shape;107;p19"/>
          <p:cNvSpPr txBox="1"/>
          <p:nvPr>
            <p:ph idx="5" type="subTitle"/>
          </p:nvPr>
        </p:nvSpPr>
        <p:spPr>
          <a:xfrm>
            <a:off x="6391269" y="3273075"/>
            <a:ext cx="2019300" cy="8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8" name="Google Shape;108;p19"/>
          <p:cNvSpPr txBox="1"/>
          <p:nvPr>
            <p:ph idx="6" type="subTitle"/>
          </p:nvPr>
        </p:nvSpPr>
        <p:spPr>
          <a:xfrm>
            <a:off x="733413" y="3273075"/>
            <a:ext cx="2019300" cy="8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5">
    <p:spTree>
      <p:nvGrpSpPr>
        <p:cNvPr id="109" name="Shape 109"/>
        <p:cNvGrpSpPr/>
        <p:nvPr/>
      </p:nvGrpSpPr>
      <p:grpSpPr>
        <a:xfrm>
          <a:off x="0" y="0"/>
          <a:ext cx="0" cy="0"/>
          <a:chOff x="0" y="0"/>
          <a:chExt cx="0" cy="0"/>
        </a:xfrm>
      </p:grpSpPr>
      <p:sp>
        <p:nvSpPr>
          <p:cNvPr id="110" name="Google Shape;110;p20"/>
          <p:cNvSpPr/>
          <p:nvPr/>
        </p:nvSpPr>
        <p:spPr>
          <a:xfrm>
            <a:off x="1647750" y="-3834450"/>
            <a:ext cx="5848500" cy="584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txBox="1"/>
          <p:nvPr>
            <p:ph type="title"/>
          </p:nvPr>
        </p:nvSpPr>
        <p:spPr>
          <a:xfrm>
            <a:off x="2092050" y="540000"/>
            <a:ext cx="4959900" cy="135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600"/>
              <a:buFont typeface="Pacifico"/>
              <a:buNone/>
              <a:defRPr>
                <a:latin typeface="Pacifico"/>
                <a:ea typeface="Pacifico"/>
                <a:cs typeface="Pacifico"/>
                <a:sym typeface="Pacifico"/>
              </a:defRPr>
            </a:lvl2pPr>
            <a:lvl3pPr lvl="2" rtl="0">
              <a:spcBef>
                <a:spcPts val="0"/>
              </a:spcBef>
              <a:spcAft>
                <a:spcPts val="0"/>
              </a:spcAft>
              <a:buSzPts val="2600"/>
              <a:buFont typeface="Pacifico"/>
              <a:buNone/>
              <a:defRPr>
                <a:latin typeface="Pacifico"/>
                <a:ea typeface="Pacifico"/>
                <a:cs typeface="Pacifico"/>
                <a:sym typeface="Pacifico"/>
              </a:defRPr>
            </a:lvl3pPr>
            <a:lvl4pPr lvl="3" rtl="0">
              <a:spcBef>
                <a:spcPts val="0"/>
              </a:spcBef>
              <a:spcAft>
                <a:spcPts val="0"/>
              </a:spcAft>
              <a:buSzPts val="2600"/>
              <a:buFont typeface="Pacifico"/>
              <a:buNone/>
              <a:defRPr>
                <a:latin typeface="Pacifico"/>
                <a:ea typeface="Pacifico"/>
                <a:cs typeface="Pacifico"/>
                <a:sym typeface="Pacifico"/>
              </a:defRPr>
            </a:lvl4pPr>
            <a:lvl5pPr lvl="4" rtl="0">
              <a:spcBef>
                <a:spcPts val="0"/>
              </a:spcBef>
              <a:spcAft>
                <a:spcPts val="0"/>
              </a:spcAft>
              <a:buSzPts val="2600"/>
              <a:buFont typeface="Pacifico"/>
              <a:buNone/>
              <a:defRPr>
                <a:latin typeface="Pacifico"/>
                <a:ea typeface="Pacifico"/>
                <a:cs typeface="Pacifico"/>
                <a:sym typeface="Pacifico"/>
              </a:defRPr>
            </a:lvl5pPr>
            <a:lvl6pPr lvl="5" rtl="0">
              <a:spcBef>
                <a:spcPts val="0"/>
              </a:spcBef>
              <a:spcAft>
                <a:spcPts val="0"/>
              </a:spcAft>
              <a:buSzPts val="2600"/>
              <a:buFont typeface="Pacifico"/>
              <a:buNone/>
              <a:defRPr>
                <a:latin typeface="Pacifico"/>
                <a:ea typeface="Pacifico"/>
                <a:cs typeface="Pacifico"/>
                <a:sym typeface="Pacifico"/>
              </a:defRPr>
            </a:lvl6pPr>
            <a:lvl7pPr lvl="6" rtl="0">
              <a:spcBef>
                <a:spcPts val="0"/>
              </a:spcBef>
              <a:spcAft>
                <a:spcPts val="0"/>
              </a:spcAft>
              <a:buSzPts val="2600"/>
              <a:buFont typeface="Pacifico"/>
              <a:buNone/>
              <a:defRPr>
                <a:latin typeface="Pacifico"/>
                <a:ea typeface="Pacifico"/>
                <a:cs typeface="Pacifico"/>
                <a:sym typeface="Pacifico"/>
              </a:defRPr>
            </a:lvl7pPr>
            <a:lvl8pPr lvl="7" rtl="0">
              <a:spcBef>
                <a:spcPts val="0"/>
              </a:spcBef>
              <a:spcAft>
                <a:spcPts val="0"/>
              </a:spcAft>
              <a:buSzPts val="2600"/>
              <a:buFont typeface="Pacifico"/>
              <a:buNone/>
              <a:defRPr>
                <a:latin typeface="Pacifico"/>
                <a:ea typeface="Pacifico"/>
                <a:cs typeface="Pacifico"/>
                <a:sym typeface="Pacifico"/>
              </a:defRPr>
            </a:lvl8pPr>
            <a:lvl9pPr lvl="8" rtl="0">
              <a:spcBef>
                <a:spcPts val="0"/>
              </a:spcBef>
              <a:spcAft>
                <a:spcPts val="0"/>
              </a:spcAft>
              <a:buSzPts val="2600"/>
              <a:buFont typeface="Pacifico"/>
              <a:buNone/>
              <a:defRPr>
                <a:latin typeface="Pacifico"/>
                <a:ea typeface="Pacifico"/>
                <a:cs typeface="Pacifico"/>
                <a:sym typeface="Pacifico"/>
              </a:defRPr>
            </a:lvl9pPr>
          </a:lstStyle>
          <a:p/>
        </p:txBody>
      </p:sp>
      <p:sp>
        <p:nvSpPr>
          <p:cNvPr id="112" name="Google Shape;112;p20"/>
          <p:cNvSpPr txBox="1"/>
          <p:nvPr>
            <p:ph idx="1" type="subTitle"/>
          </p:nvPr>
        </p:nvSpPr>
        <p:spPr>
          <a:xfrm>
            <a:off x="7047217" y="3209900"/>
            <a:ext cx="1335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13" name="Google Shape;113;p20"/>
          <p:cNvSpPr txBox="1"/>
          <p:nvPr>
            <p:ph idx="2" type="subTitle"/>
          </p:nvPr>
        </p:nvSpPr>
        <p:spPr>
          <a:xfrm>
            <a:off x="7006267" y="3605900"/>
            <a:ext cx="1417800" cy="7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4" name="Google Shape;114;p20"/>
          <p:cNvSpPr txBox="1"/>
          <p:nvPr>
            <p:ph idx="3" type="subTitle"/>
          </p:nvPr>
        </p:nvSpPr>
        <p:spPr>
          <a:xfrm>
            <a:off x="760888" y="3222175"/>
            <a:ext cx="1335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15" name="Google Shape;115;p20"/>
          <p:cNvSpPr txBox="1"/>
          <p:nvPr>
            <p:ph idx="4" type="subTitle"/>
          </p:nvPr>
        </p:nvSpPr>
        <p:spPr>
          <a:xfrm>
            <a:off x="719938" y="3605925"/>
            <a:ext cx="1417800" cy="7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6" name="Google Shape;116;p20"/>
          <p:cNvSpPr txBox="1"/>
          <p:nvPr>
            <p:ph idx="5" type="subTitle"/>
          </p:nvPr>
        </p:nvSpPr>
        <p:spPr>
          <a:xfrm>
            <a:off x="2856326" y="3222175"/>
            <a:ext cx="1335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17" name="Google Shape;117;p20"/>
          <p:cNvSpPr txBox="1"/>
          <p:nvPr>
            <p:ph idx="6" type="subTitle"/>
          </p:nvPr>
        </p:nvSpPr>
        <p:spPr>
          <a:xfrm>
            <a:off x="2815376" y="3605925"/>
            <a:ext cx="1417800" cy="7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8" name="Google Shape;118;p20"/>
          <p:cNvSpPr txBox="1"/>
          <p:nvPr>
            <p:ph idx="7" type="subTitle"/>
          </p:nvPr>
        </p:nvSpPr>
        <p:spPr>
          <a:xfrm>
            <a:off x="4951778" y="3222175"/>
            <a:ext cx="1335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19" name="Google Shape;119;p20"/>
          <p:cNvSpPr txBox="1"/>
          <p:nvPr>
            <p:ph idx="8" type="subTitle"/>
          </p:nvPr>
        </p:nvSpPr>
        <p:spPr>
          <a:xfrm>
            <a:off x="4910828" y="3605925"/>
            <a:ext cx="1417800" cy="718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grpSp>
        <p:nvGrpSpPr>
          <p:cNvPr id="17" name="Google Shape;17;p3"/>
          <p:cNvGrpSpPr/>
          <p:nvPr/>
        </p:nvGrpSpPr>
        <p:grpSpPr>
          <a:xfrm>
            <a:off x="243950" y="-73699"/>
            <a:ext cx="9021563" cy="6094088"/>
            <a:chOff x="243950" y="-73699"/>
            <a:chExt cx="9021563" cy="6094088"/>
          </a:xfrm>
        </p:grpSpPr>
        <p:sp>
          <p:nvSpPr>
            <p:cNvPr id="18" name="Google Shape;18;p3"/>
            <p:cNvSpPr/>
            <p:nvPr/>
          </p:nvSpPr>
          <p:spPr>
            <a:xfrm>
              <a:off x="3171425" y="-73699"/>
              <a:ext cx="6094088" cy="6094088"/>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243950" y="1377025"/>
              <a:ext cx="4630550" cy="463055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3"/>
          <p:cNvSpPr txBox="1"/>
          <p:nvPr>
            <p:ph type="title"/>
          </p:nvPr>
        </p:nvSpPr>
        <p:spPr>
          <a:xfrm>
            <a:off x="5448300" y="1666200"/>
            <a:ext cx="29814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hasCustomPrompt="1" idx="2" type="title"/>
          </p:nvPr>
        </p:nvSpPr>
        <p:spPr>
          <a:xfrm>
            <a:off x="3286200" y="1590000"/>
            <a:ext cx="2571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6"/>
              </a:buClr>
              <a:buSzPts val="14000"/>
              <a:buNone/>
              <a:defRPr sz="14000">
                <a:solidFill>
                  <a:schemeClr val="accent6"/>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 name="Google Shape;22;p3"/>
          <p:cNvSpPr txBox="1"/>
          <p:nvPr>
            <p:ph idx="1" type="subTitle"/>
          </p:nvPr>
        </p:nvSpPr>
        <p:spPr>
          <a:xfrm>
            <a:off x="5448300" y="2460750"/>
            <a:ext cx="2981400" cy="739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16">
    <p:spTree>
      <p:nvGrpSpPr>
        <p:cNvPr id="120" name="Shape 120"/>
        <p:cNvGrpSpPr/>
        <p:nvPr/>
      </p:nvGrpSpPr>
      <p:grpSpPr>
        <a:xfrm>
          <a:off x="0" y="0"/>
          <a:ext cx="0" cy="0"/>
          <a:chOff x="0" y="0"/>
          <a:chExt cx="0" cy="0"/>
        </a:xfrm>
      </p:grpSpPr>
      <p:sp>
        <p:nvSpPr>
          <p:cNvPr id="121" name="Google Shape;121;p21"/>
          <p:cNvSpPr/>
          <p:nvPr/>
        </p:nvSpPr>
        <p:spPr>
          <a:xfrm>
            <a:off x="196075" y="-870725"/>
            <a:ext cx="8751900" cy="8751900"/>
          </a:xfrm>
          <a:prstGeom prst="ellipse">
            <a:avLst/>
          </a:pr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ph type="title"/>
          </p:nvPr>
        </p:nvSpPr>
        <p:spPr>
          <a:xfrm>
            <a:off x="2607900" y="539997"/>
            <a:ext cx="3928200" cy="62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sz="2800">
                <a:latin typeface="Nunito"/>
                <a:ea typeface="Nunito"/>
                <a:cs typeface="Nunito"/>
                <a:sym typeface="Nunito"/>
              </a:defRPr>
            </a:lvl2pPr>
            <a:lvl3pPr lvl="2" rtl="0" algn="ctr">
              <a:spcBef>
                <a:spcPts val="0"/>
              </a:spcBef>
              <a:spcAft>
                <a:spcPts val="0"/>
              </a:spcAft>
              <a:buSzPts val="2800"/>
              <a:buNone/>
              <a:defRPr sz="2800">
                <a:latin typeface="Nunito"/>
                <a:ea typeface="Nunito"/>
                <a:cs typeface="Nunito"/>
                <a:sym typeface="Nunito"/>
              </a:defRPr>
            </a:lvl3pPr>
            <a:lvl4pPr lvl="3" rtl="0" algn="ctr">
              <a:spcBef>
                <a:spcPts val="0"/>
              </a:spcBef>
              <a:spcAft>
                <a:spcPts val="0"/>
              </a:spcAft>
              <a:buSzPts val="2800"/>
              <a:buNone/>
              <a:defRPr sz="2800">
                <a:latin typeface="Nunito"/>
                <a:ea typeface="Nunito"/>
                <a:cs typeface="Nunito"/>
                <a:sym typeface="Nunito"/>
              </a:defRPr>
            </a:lvl4pPr>
            <a:lvl5pPr lvl="4" rtl="0" algn="ctr">
              <a:spcBef>
                <a:spcPts val="0"/>
              </a:spcBef>
              <a:spcAft>
                <a:spcPts val="0"/>
              </a:spcAft>
              <a:buSzPts val="2800"/>
              <a:buNone/>
              <a:defRPr sz="2800">
                <a:latin typeface="Nunito"/>
                <a:ea typeface="Nunito"/>
                <a:cs typeface="Nunito"/>
                <a:sym typeface="Nunito"/>
              </a:defRPr>
            </a:lvl5pPr>
            <a:lvl6pPr lvl="5" rtl="0" algn="ctr">
              <a:spcBef>
                <a:spcPts val="0"/>
              </a:spcBef>
              <a:spcAft>
                <a:spcPts val="0"/>
              </a:spcAft>
              <a:buSzPts val="2800"/>
              <a:buNone/>
              <a:defRPr sz="2800">
                <a:latin typeface="Nunito"/>
                <a:ea typeface="Nunito"/>
                <a:cs typeface="Nunito"/>
                <a:sym typeface="Nunito"/>
              </a:defRPr>
            </a:lvl6pPr>
            <a:lvl7pPr lvl="6" rtl="0" algn="ctr">
              <a:spcBef>
                <a:spcPts val="0"/>
              </a:spcBef>
              <a:spcAft>
                <a:spcPts val="0"/>
              </a:spcAft>
              <a:buSzPts val="2800"/>
              <a:buNone/>
              <a:defRPr sz="2800">
                <a:latin typeface="Nunito"/>
                <a:ea typeface="Nunito"/>
                <a:cs typeface="Nunito"/>
                <a:sym typeface="Nunito"/>
              </a:defRPr>
            </a:lvl7pPr>
            <a:lvl8pPr lvl="7" rtl="0" algn="ctr">
              <a:spcBef>
                <a:spcPts val="0"/>
              </a:spcBef>
              <a:spcAft>
                <a:spcPts val="0"/>
              </a:spcAft>
              <a:buSzPts val="2800"/>
              <a:buNone/>
              <a:defRPr sz="2800">
                <a:latin typeface="Nunito"/>
                <a:ea typeface="Nunito"/>
                <a:cs typeface="Nunito"/>
                <a:sym typeface="Nunito"/>
              </a:defRPr>
            </a:lvl8pPr>
            <a:lvl9pPr lvl="8" rtl="0" algn="ctr">
              <a:spcBef>
                <a:spcPts val="0"/>
              </a:spcBef>
              <a:spcAft>
                <a:spcPts val="0"/>
              </a:spcAft>
              <a:buSzPts val="2800"/>
              <a:buNone/>
              <a:defRPr sz="2800">
                <a:latin typeface="Nunito"/>
                <a:ea typeface="Nunito"/>
                <a:cs typeface="Nunito"/>
                <a:sym typeface="Nunito"/>
              </a:defRPr>
            </a:lvl9pPr>
          </a:lstStyle>
          <a:p/>
        </p:txBody>
      </p:sp>
      <p:sp>
        <p:nvSpPr>
          <p:cNvPr id="123" name="Google Shape;123;p21"/>
          <p:cNvSpPr txBox="1"/>
          <p:nvPr>
            <p:ph idx="1" type="subTitle"/>
          </p:nvPr>
        </p:nvSpPr>
        <p:spPr>
          <a:xfrm>
            <a:off x="2900850" y="2691050"/>
            <a:ext cx="3342300" cy="1783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24" name="Google Shape;124;p21"/>
          <p:cNvSpPr txBox="1"/>
          <p:nvPr>
            <p:ph idx="2" type="subTitle"/>
          </p:nvPr>
        </p:nvSpPr>
        <p:spPr>
          <a:xfrm>
            <a:off x="3660450" y="2290988"/>
            <a:ext cx="18231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Nunito ExtraBold"/>
              <a:buNone/>
              <a:defRPr sz="2000">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bg>
      <p:bgPr>
        <a:solidFill>
          <a:schemeClr val="lt1"/>
        </a:solidFill>
      </p:bgPr>
    </p:bg>
    <p:spTree>
      <p:nvGrpSpPr>
        <p:cNvPr id="125" name="Shape 125"/>
        <p:cNvGrpSpPr/>
        <p:nvPr/>
      </p:nvGrpSpPr>
      <p:grpSpPr>
        <a:xfrm>
          <a:off x="0" y="0"/>
          <a:ext cx="0" cy="0"/>
          <a:chOff x="0" y="0"/>
          <a:chExt cx="0" cy="0"/>
        </a:xfrm>
      </p:grpSpPr>
      <p:sp>
        <p:nvSpPr>
          <p:cNvPr id="126" name="Google Shape;126;p22"/>
          <p:cNvSpPr/>
          <p:nvPr/>
        </p:nvSpPr>
        <p:spPr>
          <a:xfrm rot="-295367">
            <a:off x="2733820" y="-3989662"/>
            <a:ext cx="5716212" cy="5716177"/>
          </a:xfrm>
          <a:custGeom>
            <a:rect b="b" l="l" r="r" t="t"/>
            <a:pathLst>
              <a:path extrusionOk="0" h="167700" w="167701">
                <a:moveTo>
                  <a:pt x="83856" y="1"/>
                </a:moveTo>
                <a:cubicBezTo>
                  <a:pt x="61616" y="1"/>
                  <a:pt x="40291" y="8835"/>
                  <a:pt x="24563" y="24551"/>
                </a:cubicBezTo>
                <a:cubicBezTo>
                  <a:pt x="8835" y="40280"/>
                  <a:pt x="1" y="61604"/>
                  <a:pt x="1" y="83844"/>
                </a:cubicBezTo>
                <a:cubicBezTo>
                  <a:pt x="1" y="106085"/>
                  <a:pt x="8835" y="127409"/>
                  <a:pt x="24563" y="143137"/>
                </a:cubicBezTo>
                <a:cubicBezTo>
                  <a:pt x="40291" y="158866"/>
                  <a:pt x="61616" y="167700"/>
                  <a:pt x="83856" y="167700"/>
                </a:cubicBezTo>
                <a:cubicBezTo>
                  <a:pt x="106097" y="167700"/>
                  <a:pt x="127421" y="158866"/>
                  <a:pt x="143150" y="143137"/>
                </a:cubicBezTo>
                <a:cubicBezTo>
                  <a:pt x="158866" y="127409"/>
                  <a:pt x="167700" y="106085"/>
                  <a:pt x="167700" y="83844"/>
                </a:cubicBezTo>
                <a:cubicBezTo>
                  <a:pt x="167700" y="61604"/>
                  <a:pt x="158866" y="40280"/>
                  <a:pt x="143150" y="24551"/>
                </a:cubicBezTo>
                <a:cubicBezTo>
                  <a:pt x="127421" y="8835"/>
                  <a:pt x="106097" y="1"/>
                  <a:pt x="838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rot="-295367">
            <a:off x="-1028383" y="-682344"/>
            <a:ext cx="7620786" cy="7620752"/>
          </a:xfrm>
          <a:custGeom>
            <a:rect b="b" l="l" r="r" t="t"/>
            <a:pathLst>
              <a:path extrusionOk="0" h="223576" w="223577">
                <a:moveTo>
                  <a:pt x="111789" y="1"/>
                </a:moveTo>
                <a:cubicBezTo>
                  <a:pt x="50055" y="1"/>
                  <a:pt x="1" y="50055"/>
                  <a:pt x="1" y="111788"/>
                </a:cubicBezTo>
                <a:cubicBezTo>
                  <a:pt x="1" y="173522"/>
                  <a:pt x="50055" y="223576"/>
                  <a:pt x="111789" y="223576"/>
                </a:cubicBezTo>
                <a:cubicBezTo>
                  <a:pt x="173523" y="223576"/>
                  <a:pt x="223576" y="173522"/>
                  <a:pt x="223576" y="111788"/>
                </a:cubicBezTo>
                <a:cubicBezTo>
                  <a:pt x="223576" y="50055"/>
                  <a:pt x="173523" y="1"/>
                  <a:pt x="1117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rot="-295367">
            <a:off x="3656640" y="-3066836"/>
            <a:ext cx="3870469" cy="3870469"/>
          </a:xfrm>
          <a:custGeom>
            <a:rect b="b" l="l" r="r" t="t"/>
            <a:pathLst>
              <a:path extrusionOk="0" h="113551" w="113551">
                <a:moveTo>
                  <a:pt x="56781" y="1"/>
                </a:moveTo>
                <a:cubicBezTo>
                  <a:pt x="25420" y="1"/>
                  <a:pt x="0" y="25420"/>
                  <a:pt x="0" y="56769"/>
                </a:cubicBezTo>
                <a:cubicBezTo>
                  <a:pt x="0" y="71831"/>
                  <a:pt x="5977" y="86273"/>
                  <a:pt x="16634" y="96917"/>
                </a:cubicBezTo>
                <a:cubicBezTo>
                  <a:pt x="27278" y="107573"/>
                  <a:pt x="41720" y="113550"/>
                  <a:pt x="56781" y="113550"/>
                </a:cubicBezTo>
                <a:cubicBezTo>
                  <a:pt x="71843" y="113550"/>
                  <a:pt x="86273" y="107573"/>
                  <a:pt x="96929" y="96917"/>
                </a:cubicBezTo>
                <a:cubicBezTo>
                  <a:pt x="107573" y="86273"/>
                  <a:pt x="113550" y="71831"/>
                  <a:pt x="113550" y="56769"/>
                </a:cubicBezTo>
                <a:cubicBezTo>
                  <a:pt x="113550" y="41708"/>
                  <a:pt x="107573" y="27278"/>
                  <a:pt x="96929" y="16622"/>
                </a:cubicBezTo>
                <a:cubicBezTo>
                  <a:pt x="86273" y="5977"/>
                  <a:pt x="71843" y="1"/>
                  <a:pt x="567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ph type="title"/>
          </p:nvPr>
        </p:nvSpPr>
        <p:spPr>
          <a:xfrm>
            <a:off x="720000" y="1654275"/>
            <a:ext cx="3924300" cy="999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600"/>
              <a:buNone/>
              <a:defRPr>
                <a:latin typeface="Nunito"/>
                <a:ea typeface="Nunito"/>
                <a:cs typeface="Nunito"/>
                <a:sym typeface="Nunito"/>
              </a:defRPr>
            </a:lvl2pPr>
            <a:lvl3pPr lvl="2">
              <a:spcBef>
                <a:spcPts val="0"/>
              </a:spcBef>
              <a:spcAft>
                <a:spcPts val="0"/>
              </a:spcAft>
              <a:buSzPts val="2600"/>
              <a:buNone/>
              <a:defRPr>
                <a:latin typeface="Nunito"/>
                <a:ea typeface="Nunito"/>
                <a:cs typeface="Nunito"/>
                <a:sym typeface="Nunito"/>
              </a:defRPr>
            </a:lvl3pPr>
            <a:lvl4pPr lvl="3">
              <a:spcBef>
                <a:spcPts val="0"/>
              </a:spcBef>
              <a:spcAft>
                <a:spcPts val="0"/>
              </a:spcAft>
              <a:buSzPts val="2600"/>
              <a:buNone/>
              <a:defRPr>
                <a:latin typeface="Nunito"/>
                <a:ea typeface="Nunito"/>
                <a:cs typeface="Nunito"/>
                <a:sym typeface="Nunito"/>
              </a:defRPr>
            </a:lvl4pPr>
            <a:lvl5pPr lvl="4">
              <a:spcBef>
                <a:spcPts val="0"/>
              </a:spcBef>
              <a:spcAft>
                <a:spcPts val="0"/>
              </a:spcAft>
              <a:buSzPts val="2600"/>
              <a:buNone/>
              <a:defRPr>
                <a:latin typeface="Nunito"/>
                <a:ea typeface="Nunito"/>
                <a:cs typeface="Nunito"/>
                <a:sym typeface="Nunito"/>
              </a:defRPr>
            </a:lvl5pPr>
            <a:lvl6pPr lvl="5">
              <a:spcBef>
                <a:spcPts val="0"/>
              </a:spcBef>
              <a:spcAft>
                <a:spcPts val="0"/>
              </a:spcAft>
              <a:buSzPts val="2600"/>
              <a:buNone/>
              <a:defRPr>
                <a:latin typeface="Nunito"/>
                <a:ea typeface="Nunito"/>
                <a:cs typeface="Nunito"/>
                <a:sym typeface="Nunito"/>
              </a:defRPr>
            </a:lvl6pPr>
            <a:lvl7pPr lvl="6">
              <a:spcBef>
                <a:spcPts val="0"/>
              </a:spcBef>
              <a:spcAft>
                <a:spcPts val="0"/>
              </a:spcAft>
              <a:buSzPts val="2600"/>
              <a:buNone/>
              <a:defRPr>
                <a:latin typeface="Nunito"/>
                <a:ea typeface="Nunito"/>
                <a:cs typeface="Nunito"/>
                <a:sym typeface="Nunito"/>
              </a:defRPr>
            </a:lvl7pPr>
            <a:lvl8pPr lvl="7">
              <a:spcBef>
                <a:spcPts val="0"/>
              </a:spcBef>
              <a:spcAft>
                <a:spcPts val="0"/>
              </a:spcAft>
              <a:buSzPts val="2600"/>
              <a:buNone/>
              <a:defRPr>
                <a:latin typeface="Nunito"/>
                <a:ea typeface="Nunito"/>
                <a:cs typeface="Nunito"/>
                <a:sym typeface="Nunito"/>
              </a:defRPr>
            </a:lvl8pPr>
            <a:lvl9pPr lvl="8">
              <a:spcBef>
                <a:spcPts val="0"/>
              </a:spcBef>
              <a:spcAft>
                <a:spcPts val="0"/>
              </a:spcAft>
              <a:buSzPts val="2600"/>
              <a:buNone/>
              <a:defRPr>
                <a:latin typeface="Nunito"/>
                <a:ea typeface="Nunito"/>
                <a:cs typeface="Nunito"/>
                <a:sym typeface="Nunito"/>
              </a:defRPr>
            </a:lvl9pPr>
          </a:lstStyle>
          <a:p/>
        </p:txBody>
      </p:sp>
      <p:sp>
        <p:nvSpPr>
          <p:cNvPr id="130" name="Google Shape;130;p22"/>
          <p:cNvSpPr txBox="1"/>
          <p:nvPr>
            <p:ph idx="1" type="subTitle"/>
          </p:nvPr>
        </p:nvSpPr>
        <p:spPr>
          <a:xfrm>
            <a:off x="723900" y="2774013"/>
            <a:ext cx="3924300" cy="715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and text">
  <p:cSld name="CUSTOM_23">
    <p:spTree>
      <p:nvGrpSpPr>
        <p:cNvPr id="131" name="Shape 131"/>
        <p:cNvGrpSpPr/>
        <p:nvPr/>
      </p:nvGrpSpPr>
      <p:grpSpPr>
        <a:xfrm>
          <a:off x="0" y="0"/>
          <a:ext cx="0" cy="0"/>
          <a:chOff x="0" y="0"/>
          <a:chExt cx="0" cy="0"/>
        </a:xfrm>
      </p:grpSpPr>
      <p:sp>
        <p:nvSpPr>
          <p:cNvPr id="132" name="Google Shape;132;p23"/>
          <p:cNvSpPr/>
          <p:nvPr/>
        </p:nvSpPr>
        <p:spPr>
          <a:xfrm>
            <a:off x="-963250" y="-1380900"/>
            <a:ext cx="7475100" cy="7475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hasCustomPrompt="1" type="title"/>
          </p:nvPr>
        </p:nvSpPr>
        <p:spPr>
          <a:xfrm>
            <a:off x="829852" y="616200"/>
            <a:ext cx="38889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34" name="Google Shape;134;p23"/>
          <p:cNvSpPr txBox="1"/>
          <p:nvPr>
            <p:ph idx="1" type="subTitle"/>
          </p:nvPr>
        </p:nvSpPr>
        <p:spPr>
          <a:xfrm>
            <a:off x="647700" y="1270800"/>
            <a:ext cx="4156800" cy="38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35" name="Google Shape;135;p23"/>
          <p:cNvSpPr txBox="1"/>
          <p:nvPr>
            <p:ph hasCustomPrompt="1" idx="2" type="title"/>
          </p:nvPr>
        </p:nvSpPr>
        <p:spPr>
          <a:xfrm>
            <a:off x="829852" y="2025900"/>
            <a:ext cx="38889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36" name="Google Shape;136;p23"/>
          <p:cNvSpPr txBox="1"/>
          <p:nvPr>
            <p:ph idx="3" type="subTitle"/>
          </p:nvPr>
        </p:nvSpPr>
        <p:spPr>
          <a:xfrm>
            <a:off x="647700" y="2578608"/>
            <a:ext cx="4156800" cy="38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37" name="Google Shape;137;p23"/>
          <p:cNvSpPr txBox="1"/>
          <p:nvPr>
            <p:ph hasCustomPrompt="1" idx="4" type="title"/>
          </p:nvPr>
        </p:nvSpPr>
        <p:spPr>
          <a:xfrm>
            <a:off x="829852" y="3439250"/>
            <a:ext cx="3888900" cy="6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38" name="Google Shape;138;p23"/>
          <p:cNvSpPr txBox="1"/>
          <p:nvPr>
            <p:ph idx="5" type="subTitle"/>
          </p:nvPr>
        </p:nvSpPr>
        <p:spPr>
          <a:xfrm>
            <a:off x="647700" y="3988386"/>
            <a:ext cx="4156800" cy="38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139" name="Shape 139"/>
        <p:cNvGrpSpPr/>
        <p:nvPr/>
      </p:nvGrpSpPr>
      <p:grpSpPr>
        <a:xfrm>
          <a:off x="0" y="0"/>
          <a:ext cx="0" cy="0"/>
          <a:chOff x="0" y="0"/>
          <a:chExt cx="0" cy="0"/>
        </a:xfrm>
      </p:grpSpPr>
      <p:grpSp>
        <p:nvGrpSpPr>
          <p:cNvPr id="140" name="Google Shape;140;p24"/>
          <p:cNvGrpSpPr/>
          <p:nvPr/>
        </p:nvGrpSpPr>
        <p:grpSpPr>
          <a:xfrm>
            <a:off x="-4781669" y="-3807675"/>
            <a:ext cx="14393645" cy="11423647"/>
            <a:chOff x="-4781669" y="-3807675"/>
            <a:chExt cx="14393645" cy="11423647"/>
          </a:xfrm>
        </p:grpSpPr>
        <p:sp>
          <p:nvSpPr>
            <p:cNvPr id="141" name="Google Shape;141;p24"/>
            <p:cNvSpPr/>
            <p:nvPr/>
          </p:nvSpPr>
          <p:spPr>
            <a:xfrm rot="3419328">
              <a:off x="3167819" y="330654"/>
              <a:ext cx="5407619" cy="5407587"/>
            </a:xfrm>
            <a:custGeom>
              <a:rect b="b" l="l" r="r" t="t"/>
              <a:pathLst>
                <a:path extrusionOk="0" h="167700" w="167701">
                  <a:moveTo>
                    <a:pt x="83856" y="1"/>
                  </a:moveTo>
                  <a:cubicBezTo>
                    <a:pt x="61616" y="1"/>
                    <a:pt x="40291" y="8835"/>
                    <a:pt x="24563" y="24551"/>
                  </a:cubicBezTo>
                  <a:cubicBezTo>
                    <a:pt x="8835" y="40280"/>
                    <a:pt x="1" y="61604"/>
                    <a:pt x="1" y="83844"/>
                  </a:cubicBezTo>
                  <a:cubicBezTo>
                    <a:pt x="1" y="106085"/>
                    <a:pt x="8835" y="127409"/>
                    <a:pt x="24563" y="143137"/>
                  </a:cubicBezTo>
                  <a:cubicBezTo>
                    <a:pt x="40291" y="158866"/>
                    <a:pt x="61616" y="167700"/>
                    <a:pt x="83856" y="167700"/>
                  </a:cubicBezTo>
                  <a:cubicBezTo>
                    <a:pt x="106097" y="167700"/>
                    <a:pt x="127421" y="158866"/>
                    <a:pt x="143150" y="143137"/>
                  </a:cubicBezTo>
                  <a:cubicBezTo>
                    <a:pt x="158866" y="127409"/>
                    <a:pt x="167700" y="106085"/>
                    <a:pt x="167700" y="83844"/>
                  </a:cubicBezTo>
                  <a:cubicBezTo>
                    <a:pt x="167700" y="61604"/>
                    <a:pt x="158866" y="40280"/>
                    <a:pt x="143150" y="24551"/>
                  </a:cubicBezTo>
                  <a:cubicBezTo>
                    <a:pt x="127421" y="8835"/>
                    <a:pt x="106097" y="1"/>
                    <a:pt x="83856"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rot="3419319">
              <a:off x="-3198784" y="-2224766"/>
              <a:ext cx="8257867" cy="8257830"/>
            </a:xfrm>
            <a:custGeom>
              <a:rect b="b" l="l" r="r" t="t"/>
              <a:pathLst>
                <a:path extrusionOk="0" h="223576" w="223577">
                  <a:moveTo>
                    <a:pt x="111789" y="1"/>
                  </a:moveTo>
                  <a:cubicBezTo>
                    <a:pt x="50055" y="1"/>
                    <a:pt x="1" y="50055"/>
                    <a:pt x="1" y="111788"/>
                  </a:cubicBezTo>
                  <a:cubicBezTo>
                    <a:pt x="1" y="173522"/>
                    <a:pt x="50055" y="223576"/>
                    <a:pt x="111789" y="223576"/>
                  </a:cubicBezTo>
                  <a:cubicBezTo>
                    <a:pt x="173523" y="223576"/>
                    <a:pt x="223576" y="173522"/>
                    <a:pt x="223576" y="111788"/>
                  </a:cubicBezTo>
                  <a:cubicBezTo>
                    <a:pt x="223576" y="50055"/>
                    <a:pt x="173523" y="1"/>
                    <a:pt x="111789"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rot="3419328">
              <a:off x="4040929" y="1203654"/>
              <a:ext cx="3661520" cy="3661520"/>
            </a:xfrm>
            <a:custGeom>
              <a:rect b="b" l="l" r="r" t="t"/>
              <a:pathLst>
                <a:path extrusionOk="0" h="113551" w="113551">
                  <a:moveTo>
                    <a:pt x="56781" y="1"/>
                  </a:moveTo>
                  <a:cubicBezTo>
                    <a:pt x="25420" y="1"/>
                    <a:pt x="0" y="25420"/>
                    <a:pt x="0" y="56769"/>
                  </a:cubicBezTo>
                  <a:cubicBezTo>
                    <a:pt x="0" y="71831"/>
                    <a:pt x="5977" y="86273"/>
                    <a:pt x="16634" y="96917"/>
                  </a:cubicBezTo>
                  <a:cubicBezTo>
                    <a:pt x="27278" y="107573"/>
                    <a:pt x="41720" y="113550"/>
                    <a:pt x="56781" y="113550"/>
                  </a:cubicBezTo>
                  <a:cubicBezTo>
                    <a:pt x="71843" y="113550"/>
                    <a:pt x="86273" y="107573"/>
                    <a:pt x="96929" y="96917"/>
                  </a:cubicBezTo>
                  <a:cubicBezTo>
                    <a:pt x="107573" y="86273"/>
                    <a:pt x="113550" y="71831"/>
                    <a:pt x="113550" y="56769"/>
                  </a:cubicBezTo>
                  <a:cubicBezTo>
                    <a:pt x="113550" y="41708"/>
                    <a:pt x="107573" y="27278"/>
                    <a:pt x="96929" y="16622"/>
                  </a:cubicBezTo>
                  <a:cubicBezTo>
                    <a:pt x="86273" y="5977"/>
                    <a:pt x="71843" y="1"/>
                    <a:pt x="567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24"/>
          <p:cNvSpPr txBox="1"/>
          <p:nvPr>
            <p:ph type="title"/>
          </p:nvPr>
        </p:nvSpPr>
        <p:spPr>
          <a:xfrm>
            <a:off x="720000" y="540000"/>
            <a:ext cx="5688900" cy="1034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bg>
      <p:bgPr>
        <a:solidFill>
          <a:schemeClr val="lt2"/>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720000" y="1521300"/>
            <a:ext cx="2565300" cy="2100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Font typeface="Pacifico"/>
              <a:buNone/>
              <a:defRPr>
                <a:latin typeface="Pacifico"/>
                <a:ea typeface="Pacifico"/>
                <a:cs typeface="Pacifico"/>
                <a:sym typeface="Pacifico"/>
              </a:defRPr>
            </a:lvl2pPr>
            <a:lvl3pPr lvl="2" rtl="0">
              <a:spcBef>
                <a:spcPts val="0"/>
              </a:spcBef>
              <a:spcAft>
                <a:spcPts val="0"/>
              </a:spcAft>
              <a:buSzPts val="2600"/>
              <a:buFont typeface="Pacifico"/>
              <a:buNone/>
              <a:defRPr>
                <a:latin typeface="Pacifico"/>
                <a:ea typeface="Pacifico"/>
                <a:cs typeface="Pacifico"/>
                <a:sym typeface="Pacifico"/>
              </a:defRPr>
            </a:lvl3pPr>
            <a:lvl4pPr lvl="3" rtl="0">
              <a:spcBef>
                <a:spcPts val="0"/>
              </a:spcBef>
              <a:spcAft>
                <a:spcPts val="0"/>
              </a:spcAft>
              <a:buSzPts val="2600"/>
              <a:buFont typeface="Pacifico"/>
              <a:buNone/>
              <a:defRPr>
                <a:latin typeface="Pacifico"/>
                <a:ea typeface="Pacifico"/>
                <a:cs typeface="Pacifico"/>
                <a:sym typeface="Pacifico"/>
              </a:defRPr>
            </a:lvl4pPr>
            <a:lvl5pPr lvl="4" rtl="0">
              <a:spcBef>
                <a:spcPts val="0"/>
              </a:spcBef>
              <a:spcAft>
                <a:spcPts val="0"/>
              </a:spcAft>
              <a:buSzPts val="2600"/>
              <a:buFont typeface="Pacifico"/>
              <a:buNone/>
              <a:defRPr>
                <a:latin typeface="Pacifico"/>
                <a:ea typeface="Pacifico"/>
                <a:cs typeface="Pacifico"/>
                <a:sym typeface="Pacifico"/>
              </a:defRPr>
            </a:lvl5pPr>
            <a:lvl6pPr lvl="5" rtl="0">
              <a:spcBef>
                <a:spcPts val="0"/>
              </a:spcBef>
              <a:spcAft>
                <a:spcPts val="0"/>
              </a:spcAft>
              <a:buSzPts val="2600"/>
              <a:buFont typeface="Pacifico"/>
              <a:buNone/>
              <a:defRPr>
                <a:latin typeface="Pacifico"/>
                <a:ea typeface="Pacifico"/>
                <a:cs typeface="Pacifico"/>
                <a:sym typeface="Pacifico"/>
              </a:defRPr>
            </a:lvl6pPr>
            <a:lvl7pPr lvl="6" rtl="0">
              <a:spcBef>
                <a:spcPts val="0"/>
              </a:spcBef>
              <a:spcAft>
                <a:spcPts val="0"/>
              </a:spcAft>
              <a:buSzPts val="2600"/>
              <a:buFont typeface="Pacifico"/>
              <a:buNone/>
              <a:defRPr>
                <a:latin typeface="Pacifico"/>
                <a:ea typeface="Pacifico"/>
                <a:cs typeface="Pacifico"/>
                <a:sym typeface="Pacifico"/>
              </a:defRPr>
            </a:lvl7pPr>
            <a:lvl8pPr lvl="7" rtl="0">
              <a:spcBef>
                <a:spcPts val="0"/>
              </a:spcBef>
              <a:spcAft>
                <a:spcPts val="0"/>
              </a:spcAft>
              <a:buSzPts val="2600"/>
              <a:buFont typeface="Pacifico"/>
              <a:buNone/>
              <a:defRPr>
                <a:latin typeface="Pacifico"/>
                <a:ea typeface="Pacifico"/>
                <a:cs typeface="Pacifico"/>
                <a:sym typeface="Pacifico"/>
              </a:defRPr>
            </a:lvl8pPr>
            <a:lvl9pPr lvl="8" rtl="0">
              <a:spcBef>
                <a:spcPts val="0"/>
              </a:spcBef>
              <a:spcAft>
                <a:spcPts val="0"/>
              </a:spcAft>
              <a:buSzPts val="2600"/>
              <a:buFont typeface="Pacifico"/>
              <a:buNone/>
              <a:defRPr>
                <a:latin typeface="Pacifico"/>
                <a:ea typeface="Pacifico"/>
                <a:cs typeface="Pacifico"/>
                <a:sym typeface="Pacifico"/>
              </a:defRPr>
            </a:lvl9pPr>
          </a:lstStyle>
          <a:p/>
        </p:txBody>
      </p:sp>
      <p:sp>
        <p:nvSpPr>
          <p:cNvPr id="147" name="Google Shape;147;p25"/>
          <p:cNvSpPr txBox="1"/>
          <p:nvPr>
            <p:ph idx="1" type="subTitle"/>
          </p:nvPr>
        </p:nvSpPr>
        <p:spPr>
          <a:xfrm>
            <a:off x="4200125" y="2028288"/>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48" name="Google Shape;148;p25"/>
          <p:cNvSpPr txBox="1"/>
          <p:nvPr>
            <p:ph idx="2" type="subTitle"/>
          </p:nvPr>
        </p:nvSpPr>
        <p:spPr>
          <a:xfrm>
            <a:off x="7013400" y="2016013"/>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49" name="Google Shape;149;p25"/>
          <p:cNvSpPr txBox="1"/>
          <p:nvPr>
            <p:ph idx="3" type="subTitle"/>
          </p:nvPr>
        </p:nvSpPr>
        <p:spPr>
          <a:xfrm>
            <a:off x="4200125" y="2333113"/>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0" name="Google Shape;150;p25"/>
          <p:cNvSpPr txBox="1"/>
          <p:nvPr>
            <p:ph idx="4" type="subTitle"/>
          </p:nvPr>
        </p:nvSpPr>
        <p:spPr>
          <a:xfrm>
            <a:off x="7013400" y="2333088"/>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1" name="Google Shape;151;p25"/>
          <p:cNvSpPr txBox="1"/>
          <p:nvPr>
            <p:ph idx="5" type="subTitle"/>
          </p:nvPr>
        </p:nvSpPr>
        <p:spPr>
          <a:xfrm>
            <a:off x="4200125" y="3504300"/>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52" name="Google Shape;152;p25"/>
          <p:cNvSpPr txBox="1"/>
          <p:nvPr>
            <p:ph idx="6" type="subTitle"/>
          </p:nvPr>
        </p:nvSpPr>
        <p:spPr>
          <a:xfrm>
            <a:off x="7013400" y="3492025"/>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53" name="Google Shape;153;p25"/>
          <p:cNvSpPr txBox="1"/>
          <p:nvPr>
            <p:ph idx="7" type="subTitle"/>
          </p:nvPr>
        </p:nvSpPr>
        <p:spPr>
          <a:xfrm>
            <a:off x="4200125" y="3809125"/>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4" name="Google Shape;154;p25"/>
          <p:cNvSpPr txBox="1"/>
          <p:nvPr>
            <p:ph idx="8" type="subTitle"/>
          </p:nvPr>
        </p:nvSpPr>
        <p:spPr>
          <a:xfrm>
            <a:off x="7013400" y="3809100"/>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5" name="Google Shape;155;p25"/>
          <p:cNvSpPr txBox="1"/>
          <p:nvPr>
            <p:ph idx="9" type="subTitle"/>
          </p:nvPr>
        </p:nvSpPr>
        <p:spPr>
          <a:xfrm>
            <a:off x="4200125" y="552275"/>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56" name="Google Shape;156;p25"/>
          <p:cNvSpPr txBox="1"/>
          <p:nvPr>
            <p:ph idx="13" type="subTitle"/>
          </p:nvPr>
        </p:nvSpPr>
        <p:spPr>
          <a:xfrm>
            <a:off x="7013400" y="540000"/>
            <a:ext cx="13293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57" name="Google Shape;157;p25"/>
          <p:cNvSpPr txBox="1"/>
          <p:nvPr>
            <p:ph idx="14" type="subTitle"/>
          </p:nvPr>
        </p:nvSpPr>
        <p:spPr>
          <a:xfrm>
            <a:off x="4200125" y="857100"/>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8" name="Google Shape;158;p25"/>
          <p:cNvSpPr txBox="1"/>
          <p:nvPr>
            <p:ph idx="15" type="subTitle"/>
          </p:nvPr>
        </p:nvSpPr>
        <p:spPr>
          <a:xfrm>
            <a:off x="7013400" y="857075"/>
            <a:ext cx="1410600" cy="718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CUSTOM_11">
    <p:bg>
      <p:bgPr>
        <a:solidFill>
          <a:srgbClr val="FFADA4"/>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600"/>
              <a:buNone/>
              <a:defRPr>
                <a:latin typeface="Nunito"/>
                <a:ea typeface="Nunito"/>
                <a:cs typeface="Nunito"/>
                <a:sym typeface="Nunito"/>
              </a:defRPr>
            </a:lvl2pPr>
            <a:lvl3pPr lvl="2" algn="ctr">
              <a:spcBef>
                <a:spcPts val="0"/>
              </a:spcBef>
              <a:spcAft>
                <a:spcPts val="0"/>
              </a:spcAft>
              <a:buSzPts val="2600"/>
              <a:buNone/>
              <a:defRPr>
                <a:latin typeface="Nunito"/>
                <a:ea typeface="Nunito"/>
                <a:cs typeface="Nunito"/>
                <a:sym typeface="Nunito"/>
              </a:defRPr>
            </a:lvl3pPr>
            <a:lvl4pPr lvl="3" algn="ctr">
              <a:spcBef>
                <a:spcPts val="0"/>
              </a:spcBef>
              <a:spcAft>
                <a:spcPts val="0"/>
              </a:spcAft>
              <a:buSzPts val="2600"/>
              <a:buNone/>
              <a:defRPr>
                <a:latin typeface="Nunito"/>
                <a:ea typeface="Nunito"/>
                <a:cs typeface="Nunito"/>
                <a:sym typeface="Nunito"/>
              </a:defRPr>
            </a:lvl4pPr>
            <a:lvl5pPr lvl="4" algn="ctr">
              <a:spcBef>
                <a:spcPts val="0"/>
              </a:spcBef>
              <a:spcAft>
                <a:spcPts val="0"/>
              </a:spcAft>
              <a:buSzPts val="2600"/>
              <a:buNone/>
              <a:defRPr>
                <a:latin typeface="Nunito"/>
                <a:ea typeface="Nunito"/>
                <a:cs typeface="Nunito"/>
                <a:sym typeface="Nunito"/>
              </a:defRPr>
            </a:lvl5pPr>
            <a:lvl6pPr lvl="5" algn="ctr">
              <a:spcBef>
                <a:spcPts val="0"/>
              </a:spcBef>
              <a:spcAft>
                <a:spcPts val="0"/>
              </a:spcAft>
              <a:buSzPts val="2600"/>
              <a:buNone/>
              <a:defRPr>
                <a:latin typeface="Nunito"/>
                <a:ea typeface="Nunito"/>
                <a:cs typeface="Nunito"/>
                <a:sym typeface="Nunito"/>
              </a:defRPr>
            </a:lvl6pPr>
            <a:lvl7pPr lvl="6" algn="ctr">
              <a:spcBef>
                <a:spcPts val="0"/>
              </a:spcBef>
              <a:spcAft>
                <a:spcPts val="0"/>
              </a:spcAft>
              <a:buSzPts val="2600"/>
              <a:buNone/>
              <a:defRPr>
                <a:latin typeface="Nunito"/>
                <a:ea typeface="Nunito"/>
                <a:cs typeface="Nunito"/>
                <a:sym typeface="Nunito"/>
              </a:defRPr>
            </a:lvl7pPr>
            <a:lvl8pPr lvl="7" algn="ctr">
              <a:spcBef>
                <a:spcPts val="0"/>
              </a:spcBef>
              <a:spcAft>
                <a:spcPts val="0"/>
              </a:spcAft>
              <a:buSzPts val="2600"/>
              <a:buNone/>
              <a:defRPr>
                <a:latin typeface="Nunito"/>
                <a:ea typeface="Nunito"/>
                <a:cs typeface="Nunito"/>
                <a:sym typeface="Nunito"/>
              </a:defRPr>
            </a:lvl8pPr>
            <a:lvl9pPr lvl="8" algn="ctr">
              <a:spcBef>
                <a:spcPts val="0"/>
              </a:spcBef>
              <a:spcAft>
                <a:spcPts val="0"/>
              </a:spcAft>
              <a:buSzPts val="2600"/>
              <a:buNone/>
              <a:defRPr>
                <a:latin typeface="Nunito"/>
                <a:ea typeface="Nunito"/>
                <a:cs typeface="Nunito"/>
                <a:sym typeface="Nunito"/>
              </a:defRPr>
            </a:lvl9pPr>
          </a:lstStyle>
          <a:p/>
        </p:txBody>
      </p:sp>
      <p:sp>
        <p:nvSpPr>
          <p:cNvPr id="161" name="Google Shape;161;p26"/>
          <p:cNvSpPr txBox="1"/>
          <p:nvPr>
            <p:ph idx="1" type="subTitle"/>
          </p:nvPr>
        </p:nvSpPr>
        <p:spPr>
          <a:xfrm>
            <a:off x="942963" y="362242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62" name="Google Shape;162;p26"/>
          <p:cNvSpPr txBox="1"/>
          <p:nvPr>
            <p:ph idx="2" type="subTitle"/>
          </p:nvPr>
        </p:nvSpPr>
        <p:spPr>
          <a:xfrm>
            <a:off x="3771900" y="362242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63" name="Google Shape;163;p26"/>
          <p:cNvSpPr txBox="1"/>
          <p:nvPr>
            <p:ph idx="3" type="subTitle"/>
          </p:nvPr>
        </p:nvSpPr>
        <p:spPr>
          <a:xfrm>
            <a:off x="6522669" y="362242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64" name="Google Shape;164;p26"/>
          <p:cNvSpPr txBox="1"/>
          <p:nvPr>
            <p:ph hasCustomPrompt="1" idx="4" type="title"/>
          </p:nvPr>
        </p:nvSpPr>
        <p:spPr>
          <a:xfrm>
            <a:off x="1101825" y="2457450"/>
            <a:ext cx="1282500" cy="37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2800"/>
              <a:buNone/>
              <a:defRPr>
                <a:solidFill>
                  <a:schemeClr val="accent6"/>
                </a:solidFill>
              </a:defRPr>
            </a:lvl1pPr>
            <a:lvl2pPr lvl="1" rtl="0" algn="ctr">
              <a:spcBef>
                <a:spcPts val="0"/>
              </a:spcBef>
              <a:spcAft>
                <a:spcPts val="0"/>
              </a:spcAft>
              <a:buClr>
                <a:schemeClr val="accent6"/>
              </a:buClr>
              <a:buSzPts val="2800"/>
              <a:buNone/>
              <a:defRPr sz="2800">
                <a:solidFill>
                  <a:schemeClr val="accent6"/>
                </a:solidFill>
              </a:defRPr>
            </a:lvl2pPr>
            <a:lvl3pPr lvl="2" rtl="0" algn="ctr">
              <a:spcBef>
                <a:spcPts val="0"/>
              </a:spcBef>
              <a:spcAft>
                <a:spcPts val="0"/>
              </a:spcAft>
              <a:buClr>
                <a:schemeClr val="accent6"/>
              </a:buClr>
              <a:buSzPts val="2800"/>
              <a:buNone/>
              <a:defRPr sz="2800">
                <a:solidFill>
                  <a:schemeClr val="accent6"/>
                </a:solidFill>
              </a:defRPr>
            </a:lvl3pPr>
            <a:lvl4pPr lvl="3" rtl="0" algn="ctr">
              <a:spcBef>
                <a:spcPts val="0"/>
              </a:spcBef>
              <a:spcAft>
                <a:spcPts val="0"/>
              </a:spcAft>
              <a:buClr>
                <a:schemeClr val="accent6"/>
              </a:buClr>
              <a:buSzPts val="2800"/>
              <a:buNone/>
              <a:defRPr sz="2800">
                <a:solidFill>
                  <a:schemeClr val="accent6"/>
                </a:solidFill>
              </a:defRPr>
            </a:lvl4pPr>
            <a:lvl5pPr lvl="4" rtl="0" algn="ctr">
              <a:spcBef>
                <a:spcPts val="0"/>
              </a:spcBef>
              <a:spcAft>
                <a:spcPts val="0"/>
              </a:spcAft>
              <a:buClr>
                <a:schemeClr val="accent6"/>
              </a:buClr>
              <a:buSzPts val="2800"/>
              <a:buNone/>
              <a:defRPr sz="2800">
                <a:solidFill>
                  <a:schemeClr val="accent6"/>
                </a:solidFill>
              </a:defRPr>
            </a:lvl5pPr>
            <a:lvl6pPr lvl="5" rtl="0" algn="ctr">
              <a:spcBef>
                <a:spcPts val="0"/>
              </a:spcBef>
              <a:spcAft>
                <a:spcPts val="0"/>
              </a:spcAft>
              <a:buClr>
                <a:schemeClr val="accent6"/>
              </a:buClr>
              <a:buSzPts val="2800"/>
              <a:buNone/>
              <a:defRPr sz="2800">
                <a:solidFill>
                  <a:schemeClr val="accent6"/>
                </a:solidFill>
              </a:defRPr>
            </a:lvl6pPr>
            <a:lvl7pPr lvl="6" rtl="0" algn="ctr">
              <a:spcBef>
                <a:spcPts val="0"/>
              </a:spcBef>
              <a:spcAft>
                <a:spcPts val="0"/>
              </a:spcAft>
              <a:buClr>
                <a:schemeClr val="accent6"/>
              </a:buClr>
              <a:buSzPts val="2800"/>
              <a:buNone/>
              <a:defRPr sz="2800">
                <a:solidFill>
                  <a:schemeClr val="accent6"/>
                </a:solidFill>
              </a:defRPr>
            </a:lvl7pPr>
            <a:lvl8pPr lvl="7" rtl="0" algn="ctr">
              <a:spcBef>
                <a:spcPts val="0"/>
              </a:spcBef>
              <a:spcAft>
                <a:spcPts val="0"/>
              </a:spcAft>
              <a:buClr>
                <a:schemeClr val="accent6"/>
              </a:buClr>
              <a:buSzPts val="2800"/>
              <a:buNone/>
              <a:defRPr sz="2800">
                <a:solidFill>
                  <a:schemeClr val="accent6"/>
                </a:solidFill>
              </a:defRPr>
            </a:lvl8pPr>
            <a:lvl9pPr lvl="8" rtl="0" algn="ctr">
              <a:spcBef>
                <a:spcPts val="0"/>
              </a:spcBef>
              <a:spcAft>
                <a:spcPts val="0"/>
              </a:spcAft>
              <a:buClr>
                <a:schemeClr val="accent6"/>
              </a:buClr>
              <a:buSzPts val="2800"/>
              <a:buNone/>
              <a:defRPr sz="2800">
                <a:solidFill>
                  <a:schemeClr val="accent6"/>
                </a:solidFill>
              </a:defRPr>
            </a:lvl9pPr>
          </a:lstStyle>
          <a:p>
            <a:r>
              <a:t>xx%</a:t>
            </a:r>
          </a:p>
        </p:txBody>
      </p:sp>
      <p:sp>
        <p:nvSpPr>
          <p:cNvPr id="165" name="Google Shape;165;p26"/>
          <p:cNvSpPr txBox="1"/>
          <p:nvPr>
            <p:ph hasCustomPrompt="1" idx="5" type="title"/>
          </p:nvPr>
        </p:nvSpPr>
        <p:spPr>
          <a:xfrm>
            <a:off x="3930750" y="2457450"/>
            <a:ext cx="1282500" cy="37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2800"/>
              <a:buNone/>
              <a:defRPr>
                <a:solidFill>
                  <a:schemeClr val="accent6"/>
                </a:solidFill>
              </a:defRPr>
            </a:lvl1pPr>
            <a:lvl2pPr lvl="1" rtl="0" algn="ctr">
              <a:spcBef>
                <a:spcPts val="0"/>
              </a:spcBef>
              <a:spcAft>
                <a:spcPts val="0"/>
              </a:spcAft>
              <a:buClr>
                <a:schemeClr val="accent6"/>
              </a:buClr>
              <a:buSzPts val="2800"/>
              <a:buNone/>
              <a:defRPr sz="2800">
                <a:solidFill>
                  <a:schemeClr val="accent6"/>
                </a:solidFill>
              </a:defRPr>
            </a:lvl2pPr>
            <a:lvl3pPr lvl="2" rtl="0" algn="ctr">
              <a:spcBef>
                <a:spcPts val="0"/>
              </a:spcBef>
              <a:spcAft>
                <a:spcPts val="0"/>
              </a:spcAft>
              <a:buClr>
                <a:schemeClr val="accent6"/>
              </a:buClr>
              <a:buSzPts val="2800"/>
              <a:buNone/>
              <a:defRPr sz="2800">
                <a:solidFill>
                  <a:schemeClr val="accent6"/>
                </a:solidFill>
              </a:defRPr>
            </a:lvl3pPr>
            <a:lvl4pPr lvl="3" rtl="0" algn="ctr">
              <a:spcBef>
                <a:spcPts val="0"/>
              </a:spcBef>
              <a:spcAft>
                <a:spcPts val="0"/>
              </a:spcAft>
              <a:buClr>
                <a:schemeClr val="accent6"/>
              </a:buClr>
              <a:buSzPts val="2800"/>
              <a:buNone/>
              <a:defRPr sz="2800">
                <a:solidFill>
                  <a:schemeClr val="accent6"/>
                </a:solidFill>
              </a:defRPr>
            </a:lvl4pPr>
            <a:lvl5pPr lvl="4" rtl="0" algn="ctr">
              <a:spcBef>
                <a:spcPts val="0"/>
              </a:spcBef>
              <a:spcAft>
                <a:spcPts val="0"/>
              </a:spcAft>
              <a:buClr>
                <a:schemeClr val="accent6"/>
              </a:buClr>
              <a:buSzPts val="2800"/>
              <a:buNone/>
              <a:defRPr sz="2800">
                <a:solidFill>
                  <a:schemeClr val="accent6"/>
                </a:solidFill>
              </a:defRPr>
            </a:lvl5pPr>
            <a:lvl6pPr lvl="5" rtl="0" algn="ctr">
              <a:spcBef>
                <a:spcPts val="0"/>
              </a:spcBef>
              <a:spcAft>
                <a:spcPts val="0"/>
              </a:spcAft>
              <a:buClr>
                <a:schemeClr val="accent6"/>
              </a:buClr>
              <a:buSzPts val="2800"/>
              <a:buNone/>
              <a:defRPr sz="2800">
                <a:solidFill>
                  <a:schemeClr val="accent6"/>
                </a:solidFill>
              </a:defRPr>
            </a:lvl6pPr>
            <a:lvl7pPr lvl="6" rtl="0" algn="ctr">
              <a:spcBef>
                <a:spcPts val="0"/>
              </a:spcBef>
              <a:spcAft>
                <a:spcPts val="0"/>
              </a:spcAft>
              <a:buClr>
                <a:schemeClr val="accent6"/>
              </a:buClr>
              <a:buSzPts val="2800"/>
              <a:buNone/>
              <a:defRPr sz="2800">
                <a:solidFill>
                  <a:schemeClr val="accent6"/>
                </a:solidFill>
              </a:defRPr>
            </a:lvl7pPr>
            <a:lvl8pPr lvl="7" rtl="0" algn="ctr">
              <a:spcBef>
                <a:spcPts val="0"/>
              </a:spcBef>
              <a:spcAft>
                <a:spcPts val="0"/>
              </a:spcAft>
              <a:buClr>
                <a:schemeClr val="accent6"/>
              </a:buClr>
              <a:buSzPts val="2800"/>
              <a:buNone/>
              <a:defRPr sz="2800">
                <a:solidFill>
                  <a:schemeClr val="accent6"/>
                </a:solidFill>
              </a:defRPr>
            </a:lvl8pPr>
            <a:lvl9pPr lvl="8" rtl="0" algn="ctr">
              <a:spcBef>
                <a:spcPts val="0"/>
              </a:spcBef>
              <a:spcAft>
                <a:spcPts val="0"/>
              </a:spcAft>
              <a:buClr>
                <a:schemeClr val="accent6"/>
              </a:buClr>
              <a:buSzPts val="2800"/>
              <a:buNone/>
              <a:defRPr sz="2800">
                <a:solidFill>
                  <a:schemeClr val="accent6"/>
                </a:solidFill>
              </a:defRPr>
            </a:lvl9pPr>
          </a:lstStyle>
          <a:p>
            <a:r>
              <a:t>xx%</a:t>
            </a:r>
          </a:p>
        </p:txBody>
      </p:sp>
      <p:sp>
        <p:nvSpPr>
          <p:cNvPr id="166" name="Google Shape;166;p26"/>
          <p:cNvSpPr txBox="1"/>
          <p:nvPr>
            <p:ph hasCustomPrompt="1" idx="6" type="title"/>
          </p:nvPr>
        </p:nvSpPr>
        <p:spPr>
          <a:xfrm>
            <a:off x="6681525" y="2457450"/>
            <a:ext cx="1282500" cy="371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2800"/>
              <a:buNone/>
              <a:defRPr>
                <a:solidFill>
                  <a:schemeClr val="accent6"/>
                </a:solidFill>
              </a:defRPr>
            </a:lvl1pPr>
            <a:lvl2pPr lvl="1" rtl="0" algn="ctr">
              <a:spcBef>
                <a:spcPts val="0"/>
              </a:spcBef>
              <a:spcAft>
                <a:spcPts val="0"/>
              </a:spcAft>
              <a:buClr>
                <a:schemeClr val="accent6"/>
              </a:buClr>
              <a:buSzPts val="2800"/>
              <a:buNone/>
              <a:defRPr sz="2800">
                <a:solidFill>
                  <a:schemeClr val="accent6"/>
                </a:solidFill>
              </a:defRPr>
            </a:lvl2pPr>
            <a:lvl3pPr lvl="2" rtl="0" algn="ctr">
              <a:spcBef>
                <a:spcPts val="0"/>
              </a:spcBef>
              <a:spcAft>
                <a:spcPts val="0"/>
              </a:spcAft>
              <a:buClr>
                <a:schemeClr val="accent6"/>
              </a:buClr>
              <a:buSzPts val="2800"/>
              <a:buNone/>
              <a:defRPr sz="2800">
                <a:solidFill>
                  <a:schemeClr val="accent6"/>
                </a:solidFill>
              </a:defRPr>
            </a:lvl3pPr>
            <a:lvl4pPr lvl="3" rtl="0" algn="ctr">
              <a:spcBef>
                <a:spcPts val="0"/>
              </a:spcBef>
              <a:spcAft>
                <a:spcPts val="0"/>
              </a:spcAft>
              <a:buClr>
                <a:schemeClr val="accent6"/>
              </a:buClr>
              <a:buSzPts val="2800"/>
              <a:buNone/>
              <a:defRPr sz="2800">
                <a:solidFill>
                  <a:schemeClr val="accent6"/>
                </a:solidFill>
              </a:defRPr>
            </a:lvl4pPr>
            <a:lvl5pPr lvl="4" rtl="0" algn="ctr">
              <a:spcBef>
                <a:spcPts val="0"/>
              </a:spcBef>
              <a:spcAft>
                <a:spcPts val="0"/>
              </a:spcAft>
              <a:buClr>
                <a:schemeClr val="accent6"/>
              </a:buClr>
              <a:buSzPts val="2800"/>
              <a:buNone/>
              <a:defRPr sz="2800">
                <a:solidFill>
                  <a:schemeClr val="accent6"/>
                </a:solidFill>
              </a:defRPr>
            </a:lvl5pPr>
            <a:lvl6pPr lvl="5" rtl="0" algn="ctr">
              <a:spcBef>
                <a:spcPts val="0"/>
              </a:spcBef>
              <a:spcAft>
                <a:spcPts val="0"/>
              </a:spcAft>
              <a:buClr>
                <a:schemeClr val="accent6"/>
              </a:buClr>
              <a:buSzPts val="2800"/>
              <a:buNone/>
              <a:defRPr sz="2800">
                <a:solidFill>
                  <a:schemeClr val="accent6"/>
                </a:solidFill>
              </a:defRPr>
            </a:lvl6pPr>
            <a:lvl7pPr lvl="6" rtl="0" algn="ctr">
              <a:spcBef>
                <a:spcPts val="0"/>
              </a:spcBef>
              <a:spcAft>
                <a:spcPts val="0"/>
              </a:spcAft>
              <a:buClr>
                <a:schemeClr val="accent6"/>
              </a:buClr>
              <a:buSzPts val="2800"/>
              <a:buNone/>
              <a:defRPr sz="2800">
                <a:solidFill>
                  <a:schemeClr val="accent6"/>
                </a:solidFill>
              </a:defRPr>
            </a:lvl7pPr>
            <a:lvl8pPr lvl="7" rtl="0" algn="ctr">
              <a:spcBef>
                <a:spcPts val="0"/>
              </a:spcBef>
              <a:spcAft>
                <a:spcPts val="0"/>
              </a:spcAft>
              <a:buClr>
                <a:schemeClr val="accent6"/>
              </a:buClr>
              <a:buSzPts val="2800"/>
              <a:buNone/>
              <a:defRPr sz="2800">
                <a:solidFill>
                  <a:schemeClr val="accent6"/>
                </a:solidFill>
              </a:defRPr>
            </a:lvl8pPr>
            <a:lvl9pPr lvl="8" rtl="0" algn="ctr">
              <a:spcBef>
                <a:spcPts val="0"/>
              </a:spcBef>
              <a:spcAft>
                <a:spcPts val="0"/>
              </a:spcAft>
              <a:buClr>
                <a:schemeClr val="accent6"/>
              </a:buClr>
              <a:buSzPts val="2800"/>
              <a:buNone/>
              <a:defRPr sz="2800">
                <a:solidFill>
                  <a:schemeClr val="accent6"/>
                </a:solidFill>
              </a:defRPr>
            </a:lvl9pPr>
          </a:lstStyle>
          <a:p>
            <a:r>
              <a:t>xx%</a:t>
            </a:r>
          </a:p>
        </p:txBody>
      </p:sp>
      <p:sp>
        <p:nvSpPr>
          <p:cNvPr id="167" name="Google Shape;167;p26"/>
          <p:cNvSpPr txBox="1"/>
          <p:nvPr>
            <p:ph idx="7" type="subTitle"/>
          </p:nvPr>
        </p:nvSpPr>
        <p:spPr>
          <a:xfrm>
            <a:off x="3484199" y="3986925"/>
            <a:ext cx="2175600" cy="61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68" name="Google Shape;168;p26"/>
          <p:cNvSpPr txBox="1"/>
          <p:nvPr>
            <p:ph idx="8" type="subTitle"/>
          </p:nvPr>
        </p:nvSpPr>
        <p:spPr>
          <a:xfrm>
            <a:off x="6234975" y="3986925"/>
            <a:ext cx="2175600" cy="61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69" name="Google Shape;169;p26"/>
          <p:cNvSpPr txBox="1"/>
          <p:nvPr>
            <p:ph idx="9" type="subTitle"/>
          </p:nvPr>
        </p:nvSpPr>
        <p:spPr>
          <a:xfrm>
            <a:off x="720000" y="3986925"/>
            <a:ext cx="2175600" cy="61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4">
    <p:spTree>
      <p:nvGrpSpPr>
        <p:cNvPr id="170" name="Shape 170"/>
        <p:cNvGrpSpPr/>
        <p:nvPr/>
      </p:nvGrpSpPr>
      <p:grpSpPr>
        <a:xfrm>
          <a:off x="0" y="0"/>
          <a:ext cx="0" cy="0"/>
          <a:chOff x="0" y="0"/>
          <a:chExt cx="0" cy="0"/>
        </a:xfrm>
      </p:grpSpPr>
      <p:sp>
        <p:nvSpPr>
          <p:cNvPr id="171" name="Google Shape;171;p27"/>
          <p:cNvSpPr/>
          <p:nvPr/>
        </p:nvSpPr>
        <p:spPr>
          <a:xfrm>
            <a:off x="196075" y="-870725"/>
            <a:ext cx="8751900" cy="8751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type="title"/>
          </p:nvPr>
        </p:nvSpPr>
        <p:spPr>
          <a:xfrm>
            <a:off x="2743200" y="1448025"/>
            <a:ext cx="3657600" cy="167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73" name="Google Shape;173;p27"/>
          <p:cNvSpPr txBox="1"/>
          <p:nvPr>
            <p:ph idx="1" type="subTitle"/>
          </p:nvPr>
        </p:nvSpPr>
        <p:spPr>
          <a:xfrm>
            <a:off x="2791950" y="2898825"/>
            <a:ext cx="3560100" cy="13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600"/>
            </a:lvl1pPr>
            <a:lvl2pPr lvl="1" rtl="0" algn="ctr">
              <a:spcBef>
                <a:spcPts val="160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174" name="Shape 174"/>
        <p:cNvGrpSpPr/>
        <p:nvPr/>
      </p:nvGrpSpPr>
      <p:grpSpPr>
        <a:xfrm>
          <a:off x="0" y="0"/>
          <a:ext cx="0" cy="0"/>
          <a:chOff x="0" y="0"/>
          <a:chExt cx="0" cy="0"/>
        </a:xfrm>
      </p:grpSpPr>
      <p:sp>
        <p:nvSpPr>
          <p:cNvPr id="175" name="Google Shape;175;p28"/>
          <p:cNvSpPr/>
          <p:nvPr/>
        </p:nvSpPr>
        <p:spPr>
          <a:xfrm>
            <a:off x="1647750" y="-3834450"/>
            <a:ext cx="5848500" cy="584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txBox="1"/>
          <p:nvPr>
            <p:ph idx="1" type="subTitle"/>
          </p:nvPr>
        </p:nvSpPr>
        <p:spPr>
          <a:xfrm>
            <a:off x="1082875" y="3705225"/>
            <a:ext cx="2457600" cy="44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77" name="Google Shape;177;p28"/>
          <p:cNvSpPr txBox="1"/>
          <p:nvPr>
            <p:ph idx="2" type="subTitle"/>
          </p:nvPr>
        </p:nvSpPr>
        <p:spPr>
          <a:xfrm>
            <a:off x="5603546" y="3705225"/>
            <a:ext cx="2457600" cy="44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178" name="Google Shape;178;p28"/>
          <p:cNvSpPr txBox="1"/>
          <p:nvPr>
            <p:ph idx="3" type="subTitle"/>
          </p:nvPr>
        </p:nvSpPr>
        <p:spPr>
          <a:xfrm>
            <a:off x="927900" y="4030650"/>
            <a:ext cx="276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9" name="Google Shape;179;p28"/>
          <p:cNvSpPr txBox="1"/>
          <p:nvPr>
            <p:ph idx="4" type="subTitle"/>
          </p:nvPr>
        </p:nvSpPr>
        <p:spPr>
          <a:xfrm>
            <a:off x="5448600" y="4030650"/>
            <a:ext cx="276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80" name="Google Shape;180;p28"/>
          <p:cNvSpPr txBox="1"/>
          <p:nvPr>
            <p:ph type="title"/>
          </p:nvPr>
        </p:nvSpPr>
        <p:spPr>
          <a:xfrm>
            <a:off x="3677100" y="540000"/>
            <a:ext cx="1789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
    <p:bg>
      <p:bgPr>
        <a:solidFill>
          <a:srgbClr val="FFADA4"/>
        </a:solidFill>
      </p:bgPr>
    </p:bg>
    <p:spTree>
      <p:nvGrpSpPr>
        <p:cNvPr id="181" name="Shape 181"/>
        <p:cNvGrpSpPr/>
        <p:nvPr/>
      </p:nvGrpSpPr>
      <p:grpSpPr>
        <a:xfrm>
          <a:off x="0" y="0"/>
          <a:ext cx="0" cy="0"/>
          <a:chOff x="0" y="0"/>
          <a:chExt cx="0" cy="0"/>
        </a:xfrm>
      </p:grpSpPr>
      <p:sp>
        <p:nvSpPr>
          <p:cNvPr id="182" name="Google Shape;182;p29"/>
          <p:cNvSpPr txBox="1"/>
          <p:nvPr>
            <p:ph type="title"/>
          </p:nvPr>
        </p:nvSpPr>
        <p:spPr>
          <a:xfrm>
            <a:off x="720000" y="540000"/>
            <a:ext cx="5688900" cy="1034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4">
    <p:spTree>
      <p:nvGrpSpPr>
        <p:cNvPr id="183" name="Shape 183"/>
        <p:cNvGrpSpPr/>
        <p:nvPr/>
      </p:nvGrpSpPr>
      <p:grpSpPr>
        <a:xfrm>
          <a:off x="0" y="0"/>
          <a:ext cx="0" cy="0"/>
          <a:chOff x="0" y="0"/>
          <a:chExt cx="0" cy="0"/>
        </a:xfrm>
      </p:grpSpPr>
      <p:grpSp>
        <p:nvGrpSpPr>
          <p:cNvPr id="184" name="Google Shape;184;p30"/>
          <p:cNvGrpSpPr/>
          <p:nvPr/>
        </p:nvGrpSpPr>
        <p:grpSpPr>
          <a:xfrm rot="10800000">
            <a:off x="-1156475" y="-4080037"/>
            <a:ext cx="9021563" cy="6094088"/>
            <a:chOff x="243950" y="-73699"/>
            <a:chExt cx="9021563" cy="6094088"/>
          </a:xfrm>
        </p:grpSpPr>
        <p:sp>
          <p:nvSpPr>
            <p:cNvPr id="185" name="Google Shape;185;p30"/>
            <p:cNvSpPr/>
            <p:nvPr/>
          </p:nvSpPr>
          <p:spPr>
            <a:xfrm>
              <a:off x="3171425" y="-73699"/>
              <a:ext cx="6094088" cy="6094088"/>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243950" y="1377025"/>
              <a:ext cx="4630550" cy="463055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30"/>
          <p:cNvSpPr txBox="1"/>
          <p:nvPr>
            <p:ph type="title"/>
          </p:nvPr>
        </p:nvSpPr>
        <p:spPr>
          <a:xfrm>
            <a:off x="720000" y="540000"/>
            <a:ext cx="3087900" cy="1034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809625" y="-714375"/>
            <a:ext cx="7924800" cy="7924800"/>
          </a:xfrm>
          <a:prstGeom prst="ellipse">
            <a:avLst/>
          </a:pr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7763871" y="377446"/>
            <a:ext cx="485345" cy="225913"/>
            <a:chOff x="8144871" y="377446"/>
            <a:chExt cx="485345" cy="225913"/>
          </a:xfrm>
        </p:grpSpPr>
        <p:sp>
          <p:nvSpPr>
            <p:cNvPr id="26" name="Google Shape;26;p4"/>
            <p:cNvSpPr/>
            <p:nvPr/>
          </p:nvSpPr>
          <p:spPr>
            <a:xfrm>
              <a:off x="8144871" y="490372"/>
              <a:ext cx="280144" cy="112987"/>
            </a:xfrm>
            <a:custGeom>
              <a:rect b="b" l="l" r="r" t="t"/>
              <a:pathLst>
                <a:path extrusionOk="0" fill="none" h="3573" w="8859">
                  <a:moveTo>
                    <a:pt x="0" y="3573"/>
                  </a:moveTo>
                  <a:cubicBezTo>
                    <a:pt x="2727" y="846"/>
                    <a:pt x="7668" y="1"/>
                    <a:pt x="8859" y="2561"/>
                  </a:cubicBezTo>
                </a:path>
              </a:pathLst>
            </a:custGeom>
            <a:noFill/>
            <a:ln cap="rnd" cmpd="sng" w="7450">
              <a:solidFill>
                <a:srgbClr val="FEFCE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8388083" y="377446"/>
              <a:ext cx="242133" cy="193909"/>
            </a:xfrm>
            <a:custGeom>
              <a:rect b="b" l="l" r="r" t="t"/>
              <a:pathLst>
                <a:path extrusionOk="0" fill="none" h="6132" w="7657">
                  <a:moveTo>
                    <a:pt x="7657" y="0"/>
                  </a:moveTo>
                  <a:cubicBezTo>
                    <a:pt x="3823" y="333"/>
                    <a:pt x="1" y="3572"/>
                    <a:pt x="1192" y="6132"/>
                  </a:cubicBezTo>
                </a:path>
              </a:pathLst>
            </a:custGeom>
            <a:noFill/>
            <a:ln cap="rnd" cmpd="sng" w="7450">
              <a:solidFill>
                <a:srgbClr val="FEFCE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1756350" y="1206375"/>
            <a:ext cx="4069200" cy="572700"/>
          </a:xfrm>
          <a:prstGeom prst="rect">
            <a:avLst/>
          </a:prstGeom>
        </p:spPr>
        <p:txBody>
          <a:bodyPr anchorCtr="0" anchor="t" bIns="91425" lIns="91425" spcFirstLastPara="1" rIns="91425" wrap="square" tIns="91425">
            <a:noAutofit/>
          </a:bodyPr>
          <a:lstStyle>
            <a:lvl1pPr lvl="0">
              <a:spcBef>
                <a:spcPts val="0"/>
              </a:spcBef>
              <a:spcAft>
                <a:spcPts val="0"/>
              </a:spcAft>
              <a:buSzPts val="4400"/>
              <a:buNone/>
              <a:defRPr sz="4400"/>
            </a:lvl1pPr>
            <a:lvl2pPr lvl="1">
              <a:spcBef>
                <a:spcPts val="0"/>
              </a:spcBef>
              <a:spcAft>
                <a:spcPts val="0"/>
              </a:spcAft>
              <a:buSzPts val="3900"/>
              <a:buNone/>
              <a:defRPr sz="3900"/>
            </a:lvl2pPr>
            <a:lvl3pPr lvl="2">
              <a:spcBef>
                <a:spcPts val="0"/>
              </a:spcBef>
              <a:spcAft>
                <a:spcPts val="0"/>
              </a:spcAft>
              <a:buSzPts val="3900"/>
              <a:buNone/>
              <a:defRPr sz="3900"/>
            </a:lvl3pPr>
            <a:lvl4pPr lvl="3">
              <a:spcBef>
                <a:spcPts val="0"/>
              </a:spcBef>
              <a:spcAft>
                <a:spcPts val="0"/>
              </a:spcAft>
              <a:buSzPts val="3900"/>
              <a:buNone/>
              <a:defRPr sz="3900"/>
            </a:lvl4pPr>
            <a:lvl5pPr lvl="4">
              <a:spcBef>
                <a:spcPts val="0"/>
              </a:spcBef>
              <a:spcAft>
                <a:spcPts val="0"/>
              </a:spcAft>
              <a:buSzPts val="3900"/>
              <a:buNone/>
              <a:defRPr sz="3900"/>
            </a:lvl5pPr>
            <a:lvl6pPr lvl="5">
              <a:spcBef>
                <a:spcPts val="0"/>
              </a:spcBef>
              <a:spcAft>
                <a:spcPts val="0"/>
              </a:spcAft>
              <a:buSzPts val="3900"/>
              <a:buNone/>
              <a:defRPr sz="3900"/>
            </a:lvl6pPr>
            <a:lvl7pPr lvl="6">
              <a:spcBef>
                <a:spcPts val="0"/>
              </a:spcBef>
              <a:spcAft>
                <a:spcPts val="0"/>
              </a:spcAft>
              <a:buSzPts val="3900"/>
              <a:buNone/>
              <a:defRPr sz="3900"/>
            </a:lvl7pPr>
            <a:lvl8pPr lvl="7">
              <a:spcBef>
                <a:spcPts val="0"/>
              </a:spcBef>
              <a:spcAft>
                <a:spcPts val="0"/>
              </a:spcAft>
              <a:buSzPts val="3900"/>
              <a:buNone/>
              <a:defRPr sz="3900"/>
            </a:lvl8pPr>
            <a:lvl9pPr lvl="8">
              <a:spcBef>
                <a:spcPts val="0"/>
              </a:spcBef>
              <a:spcAft>
                <a:spcPts val="0"/>
              </a:spcAft>
              <a:buSzPts val="3900"/>
              <a:buNone/>
              <a:defRPr sz="3900"/>
            </a:lvl9pPr>
          </a:lstStyle>
          <a:p/>
        </p:txBody>
      </p:sp>
      <p:sp>
        <p:nvSpPr>
          <p:cNvPr id="29" name="Google Shape;29;p4"/>
          <p:cNvSpPr txBox="1"/>
          <p:nvPr>
            <p:ph idx="1" type="subTitle"/>
          </p:nvPr>
        </p:nvSpPr>
        <p:spPr>
          <a:xfrm>
            <a:off x="1756350" y="2038350"/>
            <a:ext cx="3482400" cy="1905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200"/>
              <a:buNone/>
              <a:defRPr sz="2200"/>
            </a:lvl1pPr>
            <a:lvl2pPr lvl="1">
              <a:lnSpc>
                <a:spcPct val="100000"/>
              </a:lnSpc>
              <a:spcBef>
                <a:spcPts val="1600"/>
              </a:spcBef>
              <a:spcAft>
                <a:spcPts val="0"/>
              </a:spcAft>
              <a:buSzPts val="2200"/>
              <a:buNone/>
              <a:defRPr sz="2200"/>
            </a:lvl2pPr>
            <a:lvl3pPr lvl="2">
              <a:lnSpc>
                <a:spcPct val="100000"/>
              </a:lnSpc>
              <a:spcBef>
                <a:spcPts val="1600"/>
              </a:spcBef>
              <a:spcAft>
                <a:spcPts val="0"/>
              </a:spcAft>
              <a:buSzPts val="2200"/>
              <a:buNone/>
              <a:defRPr sz="2200"/>
            </a:lvl3pPr>
            <a:lvl4pPr lvl="3">
              <a:lnSpc>
                <a:spcPct val="100000"/>
              </a:lnSpc>
              <a:spcBef>
                <a:spcPts val="1600"/>
              </a:spcBef>
              <a:spcAft>
                <a:spcPts val="0"/>
              </a:spcAft>
              <a:buSzPts val="2200"/>
              <a:buNone/>
              <a:defRPr sz="2200"/>
            </a:lvl4pPr>
            <a:lvl5pPr lvl="4">
              <a:lnSpc>
                <a:spcPct val="100000"/>
              </a:lnSpc>
              <a:spcBef>
                <a:spcPts val="1600"/>
              </a:spcBef>
              <a:spcAft>
                <a:spcPts val="0"/>
              </a:spcAft>
              <a:buSzPts val="2200"/>
              <a:buNone/>
              <a:defRPr sz="2200"/>
            </a:lvl5pPr>
            <a:lvl6pPr lvl="5">
              <a:lnSpc>
                <a:spcPct val="100000"/>
              </a:lnSpc>
              <a:spcBef>
                <a:spcPts val="1600"/>
              </a:spcBef>
              <a:spcAft>
                <a:spcPts val="0"/>
              </a:spcAft>
              <a:buSzPts val="2200"/>
              <a:buNone/>
              <a:defRPr sz="2200"/>
            </a:lvl6pPr>
            <a:lvl7pPr lvl="6">
              <a:lnSpc>
                <a:spcPct val="100000"/>
              </a:lnSpc>
              <a:spcBef>
                <a:spcPts val="1600"/>
              </a:spcBef>
              <a:spcAft>
                <a:spcPts val="0"/>
              </a:spcAft>
              <a:buSzPts val="2200"/>
              <a:buNone/>
              <a:defRPr sz="2200"/>
            </a:lvl7pPr>
            <a:lvl8pPr lvl="7">
              <a:lnSpc>
                <a:spcPct val="100000"/>
              </a:lnSpc>
              <a:spcBef>
                <a:spcPts val="1600"/>
              </a:spcBef>
              <a:spcAft>
                <a:spcPts val="0"/>
              </a:spcAft>
              <a:buSzPts val="2200"/>
              <a:buNone/>
              <a:defRPr sz="2200"/>
            </a:lvl8pPr>
            <a:lvl9pPr lvl="8">
              <a:lnSpc>
                <a:spcPct val="100000"/>
              </a:lnSpc>
              <a:spcBef>
                <a:spcPts val="1600"/>
              </a:spcBef>
              <a:spcAft>
                <a:spcPts val="1600"/>
              </a:spcAft>
              <a:buSzPts val="2200"/>
              <a:buNone/>
              <a:defRPr sz="2200"/>
            </a:lvl9pPr>
          </a:lstStyle>
          <a:p/>
        </p:txBody>
      </p:sp>
      <p:grpSp>
        <p:nvGrpSpPr>
          <p:cNvPr id="30" name="Google Shape;30;p4"/>
          <p:cNvGrpSpPr/>
          <p:nvPr/>
        </p:nvGrpSpPr>
        <p:grpSpPr>
          <a:xfrm>
            <a:off x="8351875" y="2684145"/>
            <a:ext cx="230367" cy="117368"/>
            <a:chOff x="8351875" y="2684145"/>
            <a:chExt cx="230367" cy="117368"/>
          </a:xfrm>
        </p:grpSpPr>
        <p:sp>
          <p:nvSpPr>
            <p:cNvPr id="31" name="Google Shape;31;p4"/>
            <p:cNvSpPr/>
            <p:nvPr/>
          </p:nvSpPr>
          <p:spPr>
            <a:xfrm>
              <a:off x="8351875" y="2684145"/>
              <a:ext cx="115350" cy="97039"/>
            </a:xfrm>
            <a:custGeom>
              <a:rect b="b" l="l" r="r" t="t"/>
              <a:pathLst>
                <a:path extrusionOk="0" fill="none" h="3466" w="4120">
                  <a:moveTo>
                    <a:pt x="0" y="0"/>
                  </a:moveTo>
                  <a:cubicBezTo>
                    <a:pt x="2084" y="250"/>
                    <a:pt x="4120" y="2096"/>
                    <a:pt x="3417" y="3465"/>
                  </a:cubicBezTo>
                </a:path>
              </a:pathLst>
            </a:custGeom>
            <a:noFill/>
            <a:ln cap="rnd" cmpd="sng" w="7450">
              <a:solidFill>
                <a:srgbClr val="FEFCE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8447210" y="2742802"/>
              <a:ext cx="135032" cy="58711"/>
            </a:xfrm>
            <a:custGeom>
              <a:rect b="b" l="l" r="r" t="t"/>
              <a:pathLst>
                <a:path extrusionOk="0" fill="none" h="2097" w="4823">
                  <a:moveTo>
                    <a:pt x="4822" y="2096"/>
                  </a:moveTo>
                  <a:cubicBezTo>
                    <a:pt x="3394" y="549"/>
                    <a:pt x="703" y="1"/>
                    <a:pt x="0" y="1370"/>
                  </a:cubicBezTo>
                </a:path>
              </a:pathLst>
            </a:custGeom>
            <a:noFill/>
            <a:ln cap="rnd" cmpd="sng" w="7450">
              <a:solidFill>
                <a:srgbClr val="FEFCE4"/>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5">
    <p:spTree>
      <p:nvGrpSpPr>
        <p:cNvPr id="188" name="Shape 188"/>
        <p:cNvGrpSpPr/>
        <p:nvPr/>
      </p:nvGrpSpPr>
      <p:grpSpPr>
        <a:xfrm>
          <a:off x="0" y="0"/>
          <a:ext cx="0" cy="0"/>
          <a:chOff x="0" y="0"/>
          <a:chExt cx="0" cy="0"/>
        </a:xfrm>
      </p:grpSpPr>
      <p:grpSp>
        <p:nvGrpSpPr>
          <p:cNvPr id="189" name="Google Shape;189;p31"/>
          <p:cNvGrpSpPr/>
          <p:nvPr/>
        </p:nvGrpSpPr>
        <p:grpSpPr>
          <a:xfrm rot="10800000">
            <a:off x="-1156475" y="-4080037"/>
            <a:ext cx="9021563" cy="6094088"/>
            <a:chOff x="243950" y="-73699"/>
            <a:chExt cx="9021563" cy="6094088"/>
          </a:xfrm>
        </p:grpSpPr>
        <p:sp>
          <p:nvSpPr>
            <p:cNvPr id="190" name="Google Shape;190;p31"/>
            <p:cNvSpPr/>
            <p:nvPr/>
          </p:nvSpPr>
          <p:spPr>
            <a:xfrm>
              <a:off x="3171425" y="-73699"/>
              <a:ext cx="6094088" cy="6094088"/>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p:nvPr/>
          </p:nvSpPr>
          <p:spPr>
            <a:xfrm>
              <a:off x="243950" y="1377025"/>
              <a:ext cx="4630550" cy="463055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31"/>
          <p:cNvSpPr txBox="1"/>
          <p:nvPr>
            <p:ph type="title"/>
          </p:nvPr>
        </p:nvSpPr>
        <p:spPr>
          <a:xfrm>
            <a:off x="720000" y="540000"/>
            <a:ext cx="2992500" cy="1034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1">
  <p:cSld name="CUSTOM_6">
    <p:spTree>
      <p:nvGrpSpPr>
        <p:cNvPr id="193" name="Shape 193"/>
        <p:cNvGrpSpPr/>
        <p:nvPr/>
      </p:nvGrpSpPr>
      <p:grpSpPr>
        <a:xfrm>
          <a:off x="0" y="0"/>
          <a:ext cx="0" cy="0"/>
          <a:chOff x="0" y="0"/>
          <a:chExt cx="0" cy="0"/>
        </a:xfrm>
      </p:grpSpPr>
      <p:sp>
        <p:nvSpPr>
          <p:cNvPr id="194" name="Google Shape;194;p32"/>
          <p:cNvSpPr/>
          <p:nvPr/>
        </p:nvSpPr>
        <p:spPr>
          <a:xfrm flipH="1">
            <a:off x="3593850" y="-865250"/>
            <a:ext cx="9236392" cy="10023096"/>
          </a:xfrm>
          <a:custGeom>
            <a:rect b="b" l="l" r="r" t="t"/>
            <a:pathLst>
              <a:path extrusionOk="0" h="313075" w="288502">
                <a:moveTo>
                  <a:pt x="176725" y="1"/>
                </a:moveTo>
                <a:cubicBezTo>
                  <a:pt x="114991" y="1"/>
                  <a:pt x="64938" y="50054"/>
                  <a:pt x="64938" y="111788"/>
                </a:cubicBezTo>
                <a:cubicBezTo>
                  <a:pt x="64938" y="123885"/>
                  <a:pt x="66855" y="135541"/>
                  <a:pt x="70414" y="146447"/>
                </a:cubicBezTo>
                <a:cubicBezTo>
                  <a:pt x="30493" y="152876"/>
                  <a:pt x="1" y="187500"/>
                  <a:pt x="1" y="229231"/>
                </a:cubicBezTo>
                <a:cubicBezTo>
                  <a:pt x="1" y="275546"/>
                  <a:pt x="37541" y="313075"/>
                  <a:pt x="83857" y="313075"/>
                </a:cubicBezTo>
                <a:cubicBezTo>
                  <a:pt x="130172" y="313075"/>
                  <a:pt x="167700" y="275546"/>
                  <a:pt x="167700" y="229231"/>
                </a:cubicBezTo>
                <a:cubicBezTo>
                  <a:pt x="167700" y="227207"/>
                  <a:pt x="167629" y="225183"/>
                  <a:pt x="167498" y="223195"/>
                </a:cubicBezTo>
                <a:lnTo>
                  <a:pt x="167498" y="223195"/>
                </a:lnTo>
                <a:cubicBezTo>
                  <a:pt x="170546" y="223457"/>
                  <a:pt x="173630" y="223576"/>
                  <a:pt x="176725" y="223576"/>
                </a:cubicBezTo>
                <a:cubicBezTo>
                  <a:pt x="238459" y="223576"/>
                  <a:pt x="288501" y="173522"/>
                  <a:pt x="288501" y="111788"/>
                </a:cubicBezTo>
                <a:cubicBezTo>
                  <a:pt x="288501" y="50031"/>
                  <a:pt x="238459" y="1"/>
                  <a:pt x="176725"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flipH="1">
            <a:off x="8256034" y="4583552"/>
            <a:ext cx="3779403" cy="3779403"/>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txBox="1"/>
          <p:nvPr>
            <p:ph type="title"/>
          </p:nvPr>
        </p:nvSpPr>
        <p:spPr>
          <a:xfrm>
            <a:off x="6016950" y="1517775"/>
            <a:ext cx="2114700" cy="128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600"/>
              <a:buNone/>
              <a:defRPr>
                <a:latin typeface="Nunito"/>
                <a:ea typeface="Nunito"/>
                <a:cs typeface="Nunito"/>
                <a:sym typeface="Nunito"/>
              </a:defRPr>
            </a:lvl2pPr>
            <a:lvl3pPr lvl="2" rtl="0" algn="ctr">
              <a:spcBef>
                <a:spcPts val="0"/>
              </a:spcBef>
              <a:spcAft>
                <a:spcPts val="0"/>
              </a:spcAft>
              <a:buSzPts val="2600"/>
              <a:buNone/>
              <a:defRPr>
                <a:latin typeface="Nunito"/>
                <a:ea typeface="Nunito"/>
                <a:cs typeface="Nunito"/>
                <a:sym typeface="Nunito"/>
              </a:defRPr>
            </a:lvl3pPr>
            <a:lvl4pPr lvl="3" rtl="0" algn="ctr">
              <a:spcBef>
                <a:spcPts val="0"/>
              </a:spcBef>
              <a:spcAft>
                <a:spcPts val="0"/>
              </a:spcAft>
              <a:buSzPts val="2600"/>
              <a:buNone/>
              <a:defRPr>
                <a:latin typeface="Nunito"/>
                <a:ea typeface="Nunito"/>
                <a:cs typeface="Nunito"/>
                <a:sym typeface="Nunito"/>
              </a:defRPr>
            </a:lvl4pPr>
            <a:lvl5pPr lvl="4" rtl="0" algn="ctr">
              <a:spcBef>
                <a:spcPts val="0"/>
              </a:spcBef>
              <a:spcAft>
                <a:spcPts val="0"/>
              </a:spcAft>
              <a:buSzPts val="2600"/>
              <a:buNone/>
              <a:defRPr>
                <a:latin typeface="Nunito"/>
                <a:ea typeface="Nunito"/>
                <a:cs typeface="Nunito"/>
                <a:sym typeface="Nunito"/>
              </a:defRPr>
            </a:lvl5pPr>
            <a:lvl6pPr lvl="5" rtl="0" algn="ctr">
              <a:spcBef>
                <a:spcPts val="0"/>
              </a:spcBef>
              <a:spcAft>
                <a:spcPts val="0"/>
              </a:spcAft>
              <a:buSzPts val="2600"/>
              <a:buNone/>
              <a:defRPr>
                <a:latin typeface="Nunito"/>
                <a:ea typeface="Nunito"/>
                <a:cs typeface="Nunito"/>
                <a:sym typeface="Nunito"/>
              </a:defRPr>
            </a:lvl6pPr>
            <a:lvl7pPr lvl="6" rtl="0" algn="ctr">
              <a:spcBef>
                <a:spcPts val="0"/>
              </a:spcBef>
              <a:spcAft>
                <a:spcPts val="0"/>
              </a:spcAft>
              <a:buSzPts val="2600"/>
              <a:buNone/>
              <a:defRPr>
                <a:latin typeface="Nunito"/>
                <a:ea typeface="Nunito"/>
                <a:cs typeface="Nunito"/>
                <a:sym typeface="Nunito"/>
              </a:defRPr>
            </a:lvl7pPr>
            <a:lvl8pPr lvl="7" rtl="0" algn="ctr">
              <a:spcBef>
                <a:spcPts val="0"/>
              </a:spcBef>
              <a:spcAft>
                <a:spcPts val="0"/>
              </a:spcAft>
              <a:buSzPts val="2600"/>
              <a:buNone/>
              <a:defRPr>
                <a:latin typeface="Nunito"/>
                <a:ea typeface="Nunito"/>
                <a:cs typeface="Nunito"/>
                <a:sym typeface="Nunito"/>
              </a:defRPr>
            </a:lvl8pPr>
            <a:lvl9pPr lvl="8" rtl="0" algn="ctr">
              <a:spcBef>
                <a:spcPts val="0"/>
              </a:spcBef>
              <a:spcAft>
                <a:spcPts val="0"/>
              </a:spcAft>
              <a:buSzPts val="2600"/>
              <a:buNone/>
              <a:defRPr>
                <a:latin typeface="Nunito"/>
                <a:ea typeface="Nunito"/>
                <a:cs typeface="Nunito"/>
                <a:sym typeface="Nunito"/>
              </a:defRPr>
            </a:lvl9pPr>
          </a:lstStyle>
          <a:p/>
        </p:txBody>
      </p:sp>
      <p:sp>
        <p:nvSpPr>
          <p:cNvPr id="197" name="Google Shape;197;p32"/>
          <p:cNvSpPr txBox="1"/>
          <p:nvPr>
            <p:ph idx="1" type="subTitle"/>
          </p:nvPr>
        </p:nvSpPr>
        <p:spPr>
          <a:xfrm>
            <a:off x="5786550" y="2673225"/>
            <a:ext cx="2575500" cy="95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2">
  <p:cSld name="CUSTOM_6_1">
    <p:spTree>
      <p:nvGrpSpPr>
        <p:cNvPr id="198" name="Shape 198"/>
        <p:cNvGrpSpPr/>
        <p:nvPr/>
      </p:nvGrpSpPr>
      <p:grpSpPr>
        <a:xfrm>
          <a:off x="0" y="0"/>
          <a:ext cx="0" cy="0"/>
          <a:chOff x="0" y="0"/>
          <a:chExt cx="0" cy="0"/>
        </a:xfrm>
      </p:grpSpPr>
      <p:sp>
        <p:nvSpPr>
          <p:cNvPr id="199" name="Google Shape;199;p33"/>
          <p:cNvSpPr/>
          <p:nvPr/>
        </p:nvSpPr>
        <p:spPr>
          <a:xfrm>
            <a:off x="-3702300" y="-865250"/>
            <a:ext cx="9236392" cy="10023096"/>
          </a:xfrm>
          <a:custGeom>
            <a:rect b="b" l="l" r="r" t="t"/>
            <a:pathLst>
              <a:path extrusionOk="0" h="313075" w="288502">
                <a:moveTo>
                  <a:pt x="176725" y="1"/>
                </a:moveTo>
                <a:cubicBezTo>
                  <a:pt x="114991" y="1"/>
                  <a:pt x="64938" y="50054"/>
                  <a:pt x="64938" y="111788"/>
                </a:cubicBezTo>
                <a:cubicBezTo>
                  <a:pt x="64938" y="123885"/>
                  <a:pt x="66855" y="135541"/>
                  <a:pt x="70414" y="146447"/>
                </a:cubicBezTo>
                <a:cubicBezTo>
                  <a:pt x="30493" y="152876"/>
                  <a:pt x="1" y="187500"/>
                  <a:pt x="1" y="229231"/>
                </a:cubicBezTo>
                <a:cubicBezTo>
                  <a:pt x="1" y="275546"/>
                  <a:pt x="37541" y="313075"/>
                  <a:pt x="83857" y="313075"/>
                </a:cubicBezTo>
                <a:cubicBezTo>
                  <a:pt x="130172" y="313075"/>
                  <a:pt x="167700" y="275546"/>
                  <a:pt x="167700" y="229231"/>
                </a:cubicBezTo>
                <a:cubicBezTo>
                  <a:pt x="167700" y="227207"/>
                  <a:pt x="167629" y="225183"/>
                  <a:pt x="167498" y="223195"/>
                </a:cubicBezTo>
                <a:lnTo>
                  <a:pt x="167498" y="223195"/>
                </a:lnTo>
                <a:cubicBezTo>
                  <a:pt x="170546" y="223457"/>
                  <a:pt x="173630" y="223576"/>
                  <a:pt x="176725" y="223576"/>
                </a:cubicBezTo>
                <a:cubicBezTo>
                  <a:pt x="238459" y="223576"/>
                  <a:pt x="288501" y="173522"/>
                  <a:pt x="288501" y="111788"/>
                </a:cubicBezTo>
                <a:cubicBezTo>
                  <a:pt x="288501" y="50031"/>
                  <a:pt x="238459" y="1"/>
                  <a:pt x="176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3"/>
          <p:cNvSpPr txBox="1"/>
          <p:nvPr>
            <p:ph type="title"/>
          </p:nvPr>
        </p:nvSpPr>
        <p:spPr>
          <a:xfrm>
            <a:off x="1026600" y="1517775"/>
            <a:ext cx="2114700" cy="1288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600"/>
              <a:buNone/>
              <a:defRPr>
                <a:latin typeface="Nunito"/>
                <a:ea typeface="Nunito"/>
                <a:cs typeface="Nunito"/>
                <a:sym typeface="Nunito"/>
              </a:defRPr>
            </a:lvl2pPr>
            <a:lvl3pPr lvl="2" rtl="0" algn="ctr">
              <a:spcBef>
                <a:spcPts val="0"/>
              </a:spcBef>
              <a:spcAft>
                <a:spcPts val="0"/>
              </a:spcAft>
              <a:buSzPts val="2600"/>
              <a:buNone/>
              <a:defRPr>
                <a:latin typeface="Nunito"/>
                <a:ea typeface="Nunito"/>
                <a:cs typeface="Nunito"/>
                <a:sym typeface="Nunito"/>
              </a:defRPr>
            </a:lvl3pPr>
            <a:lvl4pPr lvl="3" rtl="0" algn="ctr">
              <a:spcBef>
                <a:spcPts val="0"/>
              </a:spcBef>
              <a:spcAft>
                <a:spcPts val="0"/>
              </a:spcAft>
              <a:buSzPts val="2600"/>
              <a:buNone/>
              <a:defRPr>
                <a:latin typeface="Nunito"/>
                <a:ea typeface="Nunito"/>
                <a:cs typeface="Nunito"/>
                <a:sym typeface="Nunito"/>
              </a:defRPr>
            </a:lvl4pPr>
            <a:lvl5pPr lvl="4" rtl="0" algn="ctr">
              <a:spcBef>
                <a:spcPts val="0"/>
              </a:spcBef>
              <a:spcAft>
                <a:spcPts val="0"/>
              </a:spcAft>
              <a:buSzPts val="2600"/>
              <a:buNone/>
              <a:defRPr>
                <a:latin typeface="Nunito"/>
                <a:ea typeface="Nunito"/>
                <a:cs typeface="Nunito"/>
                <a:sym typeface="Nunito"/>
              </a:defRPr>
            </a:lvl5pPr>
            <a:lvl6pPr lvl="5" rtl="0" algn="ctr">
              <a:spcBef>
                <a:spcPts val="0"/>
              </a:spcBef>
              <a:spcAft>
                <a:spcPts val="0"/>
              </a:spcAft>
              <a:buSzPts val="2600"/>
              <a:buNone/>
              <a:defRPr>
                <a:latin typeface="Nunito"/>
                <a:ea typeface="Nunito"/>
                <a:cs typeface="Nunito"/>
                <a:sym typeface="Nunito"/>
              </a:defRPr>
            </a:lvl6pPr>
            <a:lvl7pPr lvl="6" rtl="0" algn="ctr">
              <a:spcBef>
                <a:spcPts val="0"/>
              </a:spcBef>
              <a:spcAft>
                <a:spcPts val="0"/>
              </a:spcAft>
              <a:buSzPts val="2600"/>
              <a:buNone/>
              <a:defRPr>
                <a:latin typeface="Nunito"/>
                <a:ea typeface="Nunito"/>
                <a:cs typeface="Nunito"/>
                <a:sym typeface="Nunito"/>
              </a:defRPr>
            </a:lvl7pPr>
            <a:lvl8pPr lvl="7" rtl="0" algn="ctr">
              <a:spcBef>
                <a:spcPts val="0"/>
              </a:spcBef>
              <a:spcAft>
                <a:spcPts val="0"/>
              </a:spcAft>
              <a:buSzPts val="2600"/>
              <a:buNone/>
              <a:defRPr>
                <a:latin typeface="Nunito"/>
                <a:ea typeface="Nunito"/>
                <a:cs typeface="Nunito"/>
                <a:sym typeface="Nunito"/>
              </a:defRPr>
            </a:lvl8pPr>
            <a:lvl9pPr lvl="8" rtl="0" algn="ctr">
              <a:spcBef>
                <a:spcPts val="0"/>
              </a:spcBef>
              <a:spcAft>
                <a:spcPts val="0"/>
              </a:spcAft>
              <a:buSzPts val="2600"/>
              <a:buNone/>
              <a:defRPr>
                <a:latin typeface="Nunito"/>
                <a:ea typeface="Nunito"/>
                <a:cs typeface="Nunito"/>
                <a:sym typeface="Nunito"/>
              </a:defRPr>
            </a:lvl9pPr>
          </a:lstStyle>
          <a:p/>
        </p:txBody>
      </p:sp>
      <p:sp>
        <p:nvSpPr>
          <p:cNvPr id="201" name="Google Shape;201;p33"/>
          <p:cNvSpPr txBox="1"/>
          <p:nvPr>
            <p:ph idx="1" type="subTitle"/>
          </p:nvPr>
        </p:nvSpPr>
        <p:spPr>
          <a:xfrm>
            <a:off x="796200" y="2673225"/>
            <a:ext cx="2575500" cy="95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02" name="Google Shape;202;p33"/>
          <p:cNvSpPr/>
          <p:nvPr/>
        </p:nvSpPr>
        <p:spPr>
          <a:xfrm>
            <a:off x="-2907495" y="4583552"/>
            <a:ext cx="3779403" cy="3779403"/>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3">
    <p:spTree>
      <p:nvGrpSpPr>
        <p:cNvPr id="203" name="Shape 203"/>
        <p:cNvGrpSpPr/>
        <p:nvPr/>
      </p:nvGrpSpPr>
      <p:grpSpPr>
        <a:xfrm>
          <a:off x="0" y="0"/>
          <a:ext cx="0" cy="0"/>
          <a:chOff x="0" y="0"/>
          <a:chExt cx="0" cy="0"/>
        </a:xfrm>
      </p:grpSpPr>
      <p:sp>
        <p:nvSpPr>
          <p:cNvPr id="204" name="Google Shape;204;p34"/>
          <p:cNvSpPr/>
          <p:nvPr/>
        </p:nvSpPr>
        <p:spPr>
          <a:xfrm>
            <a:off x="1695350" y="-3834450"/>
            <a:ext cx="5848500" cy="584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4"/>
          <p:cNvSpPr txBox="1"/>
          <p:nvPr>
            <p:ph type="title"/>
          </p:nvPr>
        </p:nvSpPr>
        <p:spPr>
          <a:xfrm>
            <a:off x="2427150" y="540000"/>
            <a:ext cx="4289700" cy="74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
        <p:nvSpPr>
          <p:cNvPr id="206" name="Google Shape;206;p34"/>
          <p:cNvSpPr txBox="1"/>
          <p:nvPr>
            <p:ph idx="1" type="subTitle"/>
          </p:nvPr>
        </p:nvSpPr>
        <p:spPr>
          <a:xfrm>
            <a:off x="1171563" y="360997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207" name="Google Shape;207;p34"/>
          <p:cNvSpPr txBox="1"/>
          <p:nvPr>
            <p:ph idx="2" type="subTitle"/>
          </p:nvPr>
        </p:nvSpPr>
        <p:spPr>
          <a:xfrm>
            <a:off x="3771900" y="360997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208" name="Google Shape;208;p34"/>
          <p:cNvSpPr txBox="1"/>
          <p:nvPr>
            <p:ph idx="3" type="subTitle"/>
          </p:nvPr>
        </p:nvSpPr>
        <p:spPr>
          <a:xfrm>
            <a:off x="6372219" y="3609975"/>
            <a:ext cx="16002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Nunito ExtraBold"/>
              <a:buNone/>
              <a:defRPr>
                <a:latin typeface="Nunito ExtraBold"/>
                <a:ea typeface="Nunito ExtraBold"/>
                <a:cs typeface="Nunito ExtraBold"/>
                <a:sym typeface="Nunito ExtraBold"/>
              </a:defRPr>
            </a:lvl1pPr>
            <a:lvl2pPr lvl="1"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2pPr>
            <a:lvl3pPr lvl="2"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3pPr>
            <a:lvl4pPr lvl="3"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4pPr>
            <a:lvl5pPr lvl="4"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5pPr>
            <a:lvl6pPr lvl="5"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6pPr>
            <a:lvl7pPr lvl="6"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7pPr>
            <a:lvl8pPr lvl="7" rtl="0" algn="ctr">
              <a:lnSpc>
                <a:spcPct val="100000"/>
              </a:lnSpc>
              <a:spcBef>
                <a:spcPts val="1600"/>
              </a:spcBef>
              <a:spcAft>
                <a:spcPts val="0"/>
              </a:spcAft>
              <a:buSzPts val="1800"/>
              <a:buFont typeface="Nunito ExtraBold"/>
              <a:buNone/>
              <a:defRPr sz="1800">
                <a:latin typeface="Nunito ExtraBold"/>
                <a:ea typeface="Nunito ExtraBold"/>
                <a:cs typeface="Nunito ExtraBold"/>
                <a:sym typeface="Nunito ExtraBold"/>
              </a:defRPr>
            </a:lvl8pPr>
            <a:lvl9pPr lvl="8" rtl="0" algn="ctr">
              <a:lnSpc>
                <a:spcPct val="100000"/>
              </a:lnSpc>
              <a:spcBef>
                <a:spcPts val="1600"/>
              </a:spcBef>
              <a:spcAft>
                <a:spcPts val="1600"/>
              </a:spcAft>
              <a:buSzPts val="1800"/>
              <a:buFont typeface="Nunito ExtraBold"/>
              <a:buNone/>
              <a:defRPr sz="1800">
                <a:latin typeface="Nunito ExtraBold"/>
                <a:ea typeface="Nunito ExtraBold"/>
                <a:cs typeface="Nunito ExtraBold"/>
                <a:sym typeface="Nunito ExtraBold"/>
              </a:defRPr>
            </a:lvl9pPr>
          </a:lstStyle>
          <a:p/>
        </p:txBody>
      </p:sp>
      <p:sp>
        <p:nvSpPr>
          <p:cNvPr id="209" name="Google Shape;209;p34"/>
          <p:cNvSpPr txBox="1"/>
          <p:nvPr>
            <p:ph idx="4" type="subTitle"/>
          </p:nvPr>
        </p:nvSpPr>
        <p:spPr>
          <a:xfrm>
            <a:off x="3743400" y="2641575"/>
            <a:ext cx="1657200" cy="8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10" name="Google Shape;210;p34"/>
          <p:cNvSpPr txBox="1"/>
          <p:nvPr>
            <p:ph idx="5" type="subTitle"/>
          </p:nvPr>
        </p:nvSpPr>
        <p:spPr>
          <a:xfrm>
            <a:off x="6343724" y="2641575"/>
            <a:ext cx="1657200" cy="8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211" name="Google Shape;211;p34"/>
          <p:cNvSpPr txBox="1"/>
          <p:nvPr>
            <p:ph idx="6" type="subTitle"/>
          </p:nvPr>
        </p:nvSpPr>
        <p:spPr>
          <a:xfrm>
            <a:off x="1143075" y="2641575"/>
            <a:ext cx="1657200" cy="8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2">
  <p:cSld name="CUSTOM_17">
    <p:bg>
      <p:bgPr>
        <a:solidFill>
          <a:srgbClr val="FFADA4"/>
        </a:solidFill>
      </p:bgPr>
    </p:bg>
    <p:spTree>
      <p:nvGrpSpPr>
        <p:cNvPr id="212" name="Shape 212"/>
        <p:cNvGrpSpPr/>
        <p:nvPr/>
      </p:nvGrpSpPr>
      <p:grpSpPr>
        <a:xfrm>
          <a:off x="0" y="0"/>
          <a:ext cx="0" cy="0"/>
          <a:chOff x="0" y="0"/>
          <a:chExt cx="0" cy="0"/>
        </a:xfrm>
      </p:grpSpPr>
      <p:sp>
        <p:nvSpPr>
          <p:cNvPr id="213" name="Google Shape;213;p35"/>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
        <p:nvSpPr>
          <p:cNvPr id="214" name="Google Shape;214;p35"/>
          <p:cNvSpPr txBox="1"/>
          <p:nvPr>
            <p:ph idx="1" type="body"/>
          </p:nvPr>
        </p:nvSpPr>
        <p:spPr>
          <a:xfrm>
            <a:off x="771450" y="1781175"/>
            <a:ext cx="3817500" cy="2718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200"/>
            </a:lvl1pPr>
            <a:lvl2pPr indent="-304800" lvl="1" marL="914400" rtl="0">
              <a:lnSpc>
                <a:spcPct val="100000"/>
              </a:lnSpc>
              <a:spcBef>
                <a:spcPts val="0"/>
              </a:spcBef>
              <a:spcAft>
                <a:spcPts val="0"/>
              </a:spcAft>
              <a:buSzPts val="1200"/>
              <a:buChar char="○"/>
              <a:defRPr sz="1200"/>
            </a:lvl2pPr>
            <a:lvl3pPr indent="-304800" lvl="2" marL="1371600" rtl="0">
              <a:lnSpc>
                <a:spcPct val="100000"/>
              </a:lnSpc>
              <a:spcBef>
                <a:spcPts val="0"/>
              </a:spcBef>
              <a:spcAft>
                <a:spcPts val="0"/>
              </a:spcAft>
              <a:buSzPts val="1200"/>
              <a:buChar char="■"/>
              <a:defRPr sz="1200"/>
            </a:lvl3pPr>
            <a:lvl4pPr indent="-304800" lvl="3" marL="1828800" rtl="0">
              <a:lnSpc>
                <a:spcPct val="100000"/>
              </a:lnSpc>
              <a:spcBef>
                <a:spcPts val="0"/>
              </a:spcBef>
              <a:spcAft>
                <a:spcPts val="0"/>
              </a:spcAft>
              <a:buSzPts val="1200"/>
              <a:buChar char="●"/>
              <a:defRPr sz="1200"/>
            </a:lvl4pPr>
            <a:lvl5pPr indent="-304800" lvl="4" marL="2286000" rtl="0">
              <a:lnSpc>
                <a:spcPct val="100000"/>
              </a:lnSpc>
              <a:spcBef>
                <a:spcPts val="0"/>
              </a:spcBef>
              <a:spcAft>
                <a:spcPts val="0"/>
              </a:spcAft>
              <a:buSzPts val="1200"/>
              <a:buChar char="○"/>
              <a:defRPr sz="1200"/>
            </a:lvl5pPr>
            <a:lvl6pPr indent="-304800" lvl="5" marL="2743200" rtl="0">
              <a:lnSpc>
                <a:spcPct val="100000"/>
              </a:lnSpc>
              <a:spcBef>
                <a:spcPts val="0"/>
              </a:spcBef>
              <a:spcAft>
                <a:spcPts val="0"/>
              </a:spcAft>
              <a:buSzPts val="1200"/>
              <a:buChar char="■"/>
              <a:defRPr sz="1200"/>
            </a:lvl6pPr>
            <a:lvl7pPr indent="-304800" lvl="6" marL="3200400" rtl="0">
              <a:lnSpc>
                <a:spcPct val="100000"/>
              </a:lnSpc>
              <a:spcBef>
                <a:spcPts val="0"/>
              </a:spcBef>
              <a:spcAft>
                <a:spcPts val="0"/>
              </a:spcAft>
              <a:buSzPts val="1200"/>
              <a:buChar char="●"/>
              <a:defRPr sz="1200"/>
            </a:lvl7pPr>
            <a:lvl8pPr indent="-304800" lvl="7" marL="3657600" rtl="0">
              <a:lnSpc>
                <a:spcPct val="100000"/>
              </a:lnSpc>
              <a:spcBef>
                <a:spcPts val="0"/>
              </a:spcBef>
              <a:spcAft>
                <a:spcPts val="0"/>
              </a:spcAft>
              <a:buSzPts val="1200"/>
              <a:buChar char="○"/>
              <a:defRPr sz="1200"/>
            </a:lvl8pPr>
            <a:lvl9pPr indent="-304800" lvl="8" marL="4114800" rtl="0">
              <a:lnSpc>
                <a:spcPct val="100000"/>
              </a:lnSpc>
              <a:spcBef>
                <a:spcPts val="0"/>
              </a:spcBef>
              <a:spcAft>
                <a:spcPts val="0"/>
              </a:spcAft>
              <a:buSzPts val="1200"/>
              <a:buChar char="■"/>
              <a:defRPr sz="1200"/>
            </a:lvl9pPr>
          </a:lstStyle>
          <a:p/>
        </p:txBody>
      </p:sp>
      <p:sp>
        <p:nvSpPr>
          <p:cNvPr id="215" name="Google Shape;215;p35"/>
          <p:cNvSpPr txBox="1"/>
          <p:nvPr>
            <p:ph idx="2" type="body"/>
          </p:nvPr>
        </p:nvSpPr>
        <p:spPr>
          <a:xfrm>
            <a:off x="4827150" y="1781175"/>
            <a:ext cx="3614700" cy="2718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sz="1200"/>
            </a:lvl1pPr>
            <a:lvl2pPr indent="-304800" lvl="1" marL="914400" rtl="0">
              <a:lnSpc>
                <a:spcPct val="100000"/>
              </a:lnSpc>
              <a:spcBef>
                <a:spcPts val="0"/>
              </a:spcBef>
              <a:spcAft>
                <a:spcPts val="0"/>
              </a:spcAft>
              <a:buSzPts val="1200"/>
              <a:buChar char="○"/>
              <a:defRPr sz="1200"/>
            </a:lvl2pPr>
            <a:lvl3pPr indent="-304800" lvl="2" marL="1371600" rtl="0">
              <a:lnSpc>
                <a:spcPct val="100000"/>
              </a:lnSpc>
              <a:spcBef>
                <a:spcPts val="0"/>
              </a:spcBef>
              <a:spcAft>
                <a:spcPts val="0"/>
              </a:spcAft>
              <a:buSzPts val="1200"/>
              <a:buChar char="■"/>
              <a:defRPr sz="1200"/>
            </a:lvl3pPr>
            <a:lvl4pPr indent="-304800" lvl="3" marL="1828800" rtl="0">
              <a:lnSpc>
                <a:spcPct val="100000"/>
              </a:lnSpc>
              <a:spcBef>
                <a:spcPts val="0"/>
              </a:spcBef>
              <a:spcAft>
                <a:spcPts val="0"/>
              </a:spcAft>
              <a:buSzPts val="1200"/>
              <a:buChar char="●"/>
              <a:defRPr sz="1200"/>
            </a:lvl4pPr>
            <a:lvl5pPr indent="-304800" lvl="4" marL="2286000" rtl="0">
              <a:lnSpc>
                <a:spcPct val="100000"/>
              </a:lnSpc>
              <a:spcBef>
                <a:spcPts val="0"/>
              </a:spcBef>
              <a:spcAft>
                <a:spcPts val="0"/>
              </a:spcAft>
              <a:buSzPts val="1200"/>
              <a:buChar char="○"/>
              <a:defRPr sz="1200"/>
            </a:lvl5pPr>
            <a:lvl6pPr indent="-304800" lvl="5" marL="2743200" rtl="0">
              <a:lnSpc>
                <a:spcPct val="100000"/>
              </a:lnSpc>
              <a:spcBef>
                <a:spcPts val="0"/>
              </a:spcBef>
              <a:spcAft>
                <a:spcPts val="0"/>
              </a:spcAft>
              <a:buSzPts val="1200"/>
              <a:buChar char="■"/>
              <a:defRPr sz="1200"/>
            </a:lvl6pPr>
            <a:lvl7pPr indent="-304800" lvl="6" marL="3200400" rtl="0">
              <a:lnSpc>
                <a:spcPct val="100000"/>
              </a:lnSpc>
              <a:spcBef>
                <a:spcPts val="0"/>
              </a:spcBef>
              <a:spcAft>
                <a:spcPts val="0"/>
              </a:spcAft>
              <a:buSzPts val="1200"/>
              <a:buChar char="●"/>
              <a:defRPr sz="1200"/>
            </a:lvl7pPr>
            <a:lvl8pPr indent="-304800" lvl="7" marL="3657600" rtl="0">
              <a:lnSpc>
                <a:spcPct val="100000"/>
              </a:lnSpc>
              <a:spcBef>
                <a:spcPts val="0"/>
              </a:spcBef>
              <a:spcAft>
                <a:spcPts val="0"/>
              </a:spcAft>
              <a:buSzPts val="1200"/>
              <a:buChar char="○"/>
              <a:defRPr sz="1200"/>
            </a:lvl8pPr>
            <a:lvl9pPr indent="-304800" lvl="8" marL="4114800" rtl="0">
              <a:lnSpc>
                <a:spcPct val="100000"/>
              </a:lnSpc>
              <a:spcBef>
                <a:spcPts val="0"/>
              </a:spcBef>
              <a:spcAft>
                <a:spcPts val="0"/>
              </a:spcAft>
              <a:buSzPts val="1200"/>
              <a:buChar char="■"/>
              <a:defRPr sz="1200"/>
            </a:lvl9pPr>
          </a:lstStyle>
          <a:p/>
        </p:txBody>
      </p:sp>
      <p:sp>
        <p:nvSpPr>
          <p:cNvPr id="216" name="Google Shape;216;p35"/>
          <p:cNvSpPr txBox="1"/>
          <p:nvPr>
            <p:ph idx="3" type="subTitle"/>
          </p:nvPr>
        </p:nvSpPr>
        <p:spPr>
          <a:xfrm>
            <a:off x="771450" y="1439825"/>
            <a:ext cx="7652700" cy="350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1600"/>
              </a:spcBef>
              <a:spcAft>
                <a:spcPts val="0"/>
              </a:spcAft>
              <a:buNone/>
              <a:defRPr sz="1200"/>
            </a:lvl2pPr>
            <a:lvl3pPr lvl="2" rtl="0">
              <a:spcBef>
                <a:spcPts val="1600"/>
              </a:spcBef>
              <a:spcAft>
                <a:spcPts val="0"/>
              </a:spcAft>
              <a:buNone/>
              <a:defRPr sz="1200"/>
            </a:lvl3pPr>
            <a:lvl4pPr lvl="3" rtl="0">
              <a:spcBef>
                <a:spcPts val="1600"/>
              </a:spcBef>
              <a:spcAft>
                <a:spcPts val="0"/>
              </a:spcAft>
              <a:buNone/>
              <a:defRPr sz="1200"/>
            </a:lvl4pPr>
            <a:lvl5pPr lvl="4" rtl="0">
              <a:spcBef>
                <a:spcPts val="1600"/>
              </a:spcBef>
              <a:spcAft>
                <a:spcPts val="0"/>
              </a:spcAft>
              <a:buNone/>
              <a:defRPr sz="1200"/>
            </a:lvl5pPr>
            <a:lvl6pPr lvl="5" rtl="0">
              <a:spcBef>
                <a:spcPts val="1600"/>
              </a:spcBef>
              <a:spcAft>
                <a:spcPts val="0"/>
              </a:spcAft>
              <a:buNone/>
              <a:defRPr sz="1200"/>
            </a:lvl6pPr>
            <a:lvl7pPr lvl="6" rtl="0">
              <a:spcBef>
                <a:spcPts val="1600"/>
              </a:spcBef>
              <a:spcAft>
                <a:spcPts val="0"/>
              </a:spcAft>
              <a:buNone/>
              <a:defRPr sz="1200"/>
            </a:lvl7pPr>
            <a:lvl8pPr lvl="7" rtl="0">
              <a:spcBef>
                <a:spcPts val="1600"/>
              </a:spcBef>
              <a:spcAft>
                <a:spcPts val="0"/>
              </a:spcAft>
              <a:buNone/>
              <a:defRPr sz="1200"/>
            </a:lvl8pPr>
            <a:lvl9pPr lvl="8" rtl="0">
              <a:spcBef>
                <a:spcPts val="1600"/>
              </a:spcBef>
              <a:spcAft>
                <a:spcPts val="1600"/>
              </a:spcAft>
              <a:buNone/>
              <a:defRPr sz="12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8">
    <p:bg>
      <p:bgPr>
        <a:solidFill>
          <a:srgbClr val="FFADA4"/>
        </a:solidFill>
      </p:bgPr>
    </p:bg>
    <p:spTree>
      <p:nvGrpSpPr>
        <p:cNvPr id="217" name="Shape 21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9">
    <p:bg>
      <p:bgPr>
        <a:solidFill>
          <a:schemeClr val="lt2"/>
        </a:solidFill>
      </p:bgPr>
    </p:bg>
    <p:spTree>
      <p:nvGrpSpPr>
        <p:cNvPr id="218" name="Shape 21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0">
    <p:spTree>
      <p:nvGrpSpPr>
        <p:cNvPr id="219" name="Shape 219"/>
        <p:cNvGrpSpPr/>
        <p:nvPr/>
      </p:nvGrpSpPr>
      <p:grpSpPr>
        <a:xfrm>
          <a:off x="0" y="0"/>
          <a:ext cx="0" cy="0"/>
          <a:chOff x="0" y="0"/>
          <a:chExt cx="0" cy="0"/>
        </a:xfrm>
      </p:grpSpPr>
      <p:sp>
        <p:nvSpPr>
          <p:cNvPr id="220" name="Google Shape;220;p38"/>
          <p:cNvSpPr/>
          <p:nvPr/>
        </p:nvSpPr>
        <p:spPr>
          <a:xfrm flipH="1">
            <a:off x="-125658" y="-471900"/>
            <a:ext cx="9395308" cy="6237699"/>
          </a:xfrm>
          <a:custGeom>
            <a:rect b="b" l="l" r="r" t="t"/>
            <a:pathLst>
              <a:path extrusionOk="0" h="93274" w="148472">
                <a:moveTo>
                  <a:pt x="102037" y="0"/>
                </a:moveTo>
                <a:cubicBezTo>
                  <a:pt x="88119" y="0"/>
                  <a:pt x="75653" y="6120"/>
                  <a:pt x="67140" y="15812"/>
                </a:cubicBezTo>
                <a:cubicBezTo>
                  <a:pt x="62461" y="11871"/>
                  <a:pt x="56400" y="9490"/>
                  <a:pt x="49781" y="9490"/>
                </a:cubicBezTo>
                <a:cubicBezTo>
                  <a:pt x="35338" y="9490"/>
                  <a:pt x="23563" y="20836"/>
                  <a:pt x="22872" y="35112"/>
                </a:cubicBezTo>
                <a:cubicBezTo>
                  <a:pt x="9776" y="38100"/>
                  <a:pt x="1" y="49816"/>
                  <a:pt x="1" y="63818"/>
                </a:cubicBezTo>
                <a:cubicBezTo>
                  <a:pt x="1" y="80094"/>
                  <a:pt x="13181" y="93274"/>
                  <a:pt x="29457" y="93274"/>
                </a:cubicBezTo>
                <a:lnTo>
                  <a:pt x="103240" y="93274"/>
                </a:lnTo>
                <a:lnTo>
                  <a:pt x="103240" y="92869"/>
                </a:lnTo>
                <a:cubicBezTo>
                  <a:pt x="128338" y="92238"/>
                  <a:pt x="148471" y="71700"/>
                  <a:pt x="148471" y="46435"/>
                </a:cubicBezTo>
                <a:cubicBezTo>
                  <a:pt x="148471" y="20801"/>
                  <a:pt x="127683" y="0"/>
                  <a:pt x="102037"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1">
    <p:spTree>
      <p:nvGrpSpPr>
        <p:cNvPr id="221" name="Shape 221"/>
        <p:cNvGrpSpPr/>
        <p:nvPr/>
      </p:nvGrpSpPr>
      <p:grpSpPr>
        <a:xfrm>
          <a:off x="0" y="0"/>
          <a:ext cx="0" cy="0"/>
          <a:chOff x="0" y="0"/>
          <a:chExt cx="0" cy="0"/>
        </a:xfrm>
      </p:grpSpPr>
      <p:grpSp>
        <p:nvGrpSpPr>
          <p:cNvPr id="222" name="Google Shape;222;p39"/>
          <p:cNvGrpSpPr/>
          <p:nvPr/>
        </p:nvGrpSpPr>
        <p:grpSpPr>
          <a:xfrm flipH="1">
            <a:off x="61213" y="-73699"/>
            <a:ext cx="9021563" cy="6094088"/>
            <a:chOff x="243950" y="-73699"/>
            <a:chExt cx="9021563" cy="6094088"/>
          </a:xfrm>
        </p:grpSpPr>
        <p:sp>
          <p:nvSpPr>
            <p:cNvPr id="223" name="Google Shape;223;p39"/>
            <p:cNvSpPr/>
            <p:nvPr/>
          </p:nvSpPr>
          <p:spPr>
            <a:xfrm>
              <a:off x="3171425" y="-73699"/>
              <a:ext cx="6094088" cy="6094088"/>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9"/>
            <p:cNvSpPr/>
            <p:nvPr/>
          </p:nvSpPr>
          <p:spPr>
            <a:xfrm>
              <a:off x="243950" y="1377025"/>
              <a:ext cx="4630550" cy="463055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
    <p:bg>
      <p:bgPr>
        <a:solidFill>
          <a:srgbClr val="FFFFFF"/>
        </a:solidFill>
      </p:bgPr>
    </p:bg>
    <p:spTree>
      <p:nvGrpSpPr>
        <p:cNvPr id="225" name="Shape 225"/>
        <p:cNvGrpSpPr/>
        <p:nvPr/>
      </p:nvGrpSpPr>
      <p:grpSpPr>
        <a:xfrm>
          <a:off x="0" y="0"/>
          <a:ext cx="0" cy="0"/>
          <a:chOff x="0" y="0"/>
          <a:chExt cx="0" cy="0"/>
        </a:xfrm>
      </p:grpSpPr>
      <p:sp>
        <p:nvSpPr>
          <p:cNvPr id="226" name="Google Shape;226;p40"/>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p:nvPr/>
        </p:nvSpPr>
        <p:spPr>
          <a:xfrm>
            <a:off x="5037500" y="751050"/>
            <a:ext cx="3641400" cy="3641400"/>
          </a:xfrm>
          <a:prstGeom prst="rect">
            <a:avLst/>
          </a:prstGeom>
          <a:noFill/>
          <a:ln cap="flat" cmpd="thinThick"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0"/>
          <p:cNvSpPr txBox="1"/>
          <p:nvPr>
            <p:ph type="title"/>
          </p:nvPr>
        </p:nvSpPr>
        <p:spPr>
          <a:xfrm>
            <a:off x="5172950" y="923700"/>
            <a:ext cx="3370500" cy="32961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9pPr>
          </a:lstStyle>
          <a:p/>
        </p:txBody>
      </p:sp>
      <p:sp>
        <p:nvSpPr>
          <p:cNvPr id="229" name="Google Shape;229;p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p:nvPr/>
        </p:nvSpPr>
        <p:spPr>
          <a:xfrm>
            <a:off x="4482832" y="1755250"/>
            <a:ext cx="4699020" cy="469902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37855" y="1755250"/>
            <a:ext cx="4699020" cy="4699020"/>
          </a:xfrm>
          <a:custGeom>
            <a:rect b="b" l="l" r="r" t="t"/>
            <a:pathLst>
              <a:path extrusionOk="0" h="118051" w="118051">
                <a:moveTo>
                  <a:pt x="59032" y="0"/>
                </a:moveTo>
                <a:cubicBezTo>
                  <a:pt x="26432" y="0"/>
                  <a:pt x="0" y="26420"/>
                  <a:pt x="0" y="59019"/>
                </a:cubicBezTo>
                <a:cubicBezTo>
                  <a:pt x="0" y="74676"/>
                  <a:pt x="6227" y="89690"/>
                  <a:pt x="17288" y="100763"/>
                </a:cubicBezTo>
                <a:cubicBezTo>
                  <a:pt x="28361" y="111823"/>
                  <a:pt x="43375" y="118050"/>
                  <a:pt x="59032" y="118050"/>
                </a:cubicBezTo>
                <a:cubicBezTo>
                  <a:pt x="74688" y="118050"/>
                  <a:pt x="89702" y="111823"/>
                  <a:pt x="100763" y="100763"/>
                </a:cubicBezTo>
                <a:cubicBezTo>
                  <a:pt x="111836" y="89690"/>
                  <a:pt x="118051" y="74676"/>
                  <a:pt x="118051" y="59019"/>
                </a:cubicBezTo>
                <a:cubicBezTo>
                  <a:pt x="118051" y="43363"/>
                  <a:pt x="111836" y="28349"/>
                  <a:pt x="100763" y="17288"/>
                </a:cubicBezTo>
                <a:cubicBezTo>
                  <a:pt x="89702" y="6215"/>
                  <a:pt x="74688" y="0"/>
                  <a:pt x="590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720000" y="540000"/>
            <a:ext cx="7704000" cy="9879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600"/>
              <a:buNone/>
              <a:defRPr/>
            </a:lvl2pPr>
            <a:lvl3pPr lvl="2" algn="ctr">
              <a:spcBef>
                <a:spcPts val="0"/>
              </a:spcBef>
              <a:spcAft>
                <a:spcPts val="0"/>
              </a:spcAft>
              <a:buSzPts val="2600"/>
              <a:buNone/>
              <a:defRPr/>
            </a:lvl3pPr>
            <a:lvl4pPr lvl="3" algn="ctr">
              <a:spcBef>
                <a:spcPts val="0"/>
              </a:spcBef>
              <a:spcAft>
                <a:spcPts val="0"/>
              </a:spcAft>
              <a:buSzPts val="2600"/>
              <a:buNone/>
              <a:defRPr/>
            </a:lvl4pPr>
            <a:lvl5pPr lvl="4" algn="ctr">
              <a:spcBef>
                <a:spcPts val="0"/>
              </a:spcBef>
              <a:spcAft>
                <a:spcPts val="0"/>
              </a:spcAft>
              <a:buSzPts val="2600"/>
              <a:buNone/>
              <a:defRPr/>
            </a:lvl5pPr>
            <a:lvl6pPr lvl="5" algn="ctr">
              <a:spcBef>
                <a:spcPts val="0"/>
              </a:spcBef>
              <a:spcAft>
                <a:spcPts val="0"/>
              </a:spcAft>
              <a:buSzPts val="2600"/>
              <a:buNone/>
              <a:defRPr/>
            </a:lvl6pPr>
            <a:lvl7pPr lvl="6" algn="ctr">
              <a:spcBef>
                <a:spcPts val="0"/>
              </a:spcBef>
              <a:spcAft>
                <a:spcPts val="0"/>
              </a:spcAft>
              <a:buSzPts val="2600"/>
              <a:buNone/>
              <a:defRPr/>
            </a:lvl7pPr>
            <a:lvl8pPr lvl="7" algn="ctr">
              <a:spcBef>
                <a:spcPts val="0"/>
              </a:spcBef>
              <a:spcAft>
                <a:spcPts val="0"/>
              </a:spcAft>
              <a:buSzPts val="2600"/>
              <a:buNone/>
              <a:defRPr/>
            </a:lvl8pPr>
            <a:lvl9pPr lvl="8" algn="ctr">
              <a:spcBef>
                <a:spcPts val="0"/>
              </a:spcBef>
              <a:spcAft>
                <a:spcPts val="0"/>
              </a:spcAft>
              <a:buSzPts val="2600"/>
              <a:buNone/>
              <a:defRPr/>
            </a:lvl9pPr>
          </a:lstStyle>
          <a:p/>
        </p:txBody>
      </p:sp>
      <p:sp>
        <p:nvSpPr>
          <p:cNvPr id="37" name="Google Shape;37;p5"/>
          <p:cNvSpPr txBox="1"/>
          <p:nvPr>
            <p:ph idx="1" type="subTitle"/>
          </p:nvPr>
        </p:nvSpPr>
        <p:spPr>
          <a:xfrm>
            <a:off x="1082875" y="2952750"/>
            <a:ext cx="2457600" cy="51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Font typeface="Nunito ExtraBold"/>
              <a:buNone/>
              <a:defRPr sz="2000">
                <a:latin typeface="Nunito ExtraBold"/>
                <a:ea typeface="Nunito ExtraBold"/>
                <a:cs typeface="Nunito ExtraBold"/>
                <a:sym typeface="Nunito ExtraBold"/>
              </a:defRPr>
            </a:lvl1pPr>
            <a:lvl2pPr lvl="1"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2pPr>
            <a:lvl3pPr lvl="2"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3pPr>
            <a:lvl4pPr lvl="3"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4pPr>
            <a:lvl5pPr lvl="4"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5pPr>
            <a:lvl6pPr lvl="5"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6pPr>
            <a:lvl7pPr lvl="6"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7pPr>
            <a:lvl8pPr lvl="7"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8pPr>
            <a:lvl9pPr lvl="8" algn="ctr">
              <a:lnSpc>
                <a:spcPct val="100000"/>
              </a:lnSpc>
              <a:spcBef>
                <a:spcPts val="1600"/>
              </a:spcBef>
              <a:spcAft>
                <a:spcPts val="1600"/>
              </a:spcAft>
              <a:buSzPts val="1400"/>
              <a:buFont typeface="Nunito ExtraBold"/>
              <a:buNone/>
              <a:defRPr>
                <a:latin typeface="Nunito ExtraBold"/>
                <a:ea typeface="Nunito ExtraBold"/>
                <a:cs typeface="Nunito ExtraBold"/>
                <a:sym typeface="Nunito ExtraBold"/>
              </a:defRPr>
            </a:lvl9pPr>
          </a:lstStyle>
          <a:p/>
        </p:txBody>
      </p:sp>
      <p:sp>
        <p:nvSpPr>
          <p:cNvPr id="38" name="Google Shape;38;p5"/>
          <p:cNvSpPr txBox="1"/>
          <p:nvPr>
            <p:ph idx="2" type="subTitle"/>
          </p:nvPr>
        </p:nvSpPr>
        <p:spPr>
          <a:xfrm>
            <a:off x="5603538" y="2952750"/>
            <a:ext cx="2457600" cy="51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Nunito ExtraBold"/>
              <a:buNone/>
              <a:defRPr sz="2000">
                <a:latin typeface="Nunito ExtraBold"/>
                <a:ea typeface="Nunito ExtraBold"/>
                <a:cs typeface="Nunito ExtraBold"/>
                <a:sym typeface="Nunito ExtraBold"/>
              </a:defRPr>
            </a:lvl1pPr>
            <a:lvl2pPr lvl="1"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2pPr>
            <a:lvl3pPr lvl="2"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3pPr>
            <a:lvl4pPr lvl="3"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4pPr>
            <a:lvl5pPr lvl="4"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5pPr>
            <a:lvl6pPr lvl="5"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6pPr>
            <a:lvl7pPr lvl="6"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7pPr>
            <a:lvl8pPr lvl="7" rtl="0" algn="ctr">
              <a:lnSpc>
                <a:spcPct val="100000"/>
              </a:lnSpc>
              <a:spcBef>
                <a:spcPts val="1600"/>
              </a:spcBef>
              <a:spcAft>
                <a:spcPts val="0"/>
              </a:spcAft>
              <a:buSzPts val="1400"/>
              <a:buFont typeface="Nunito ExtraBold"/>
              <a:buNone/>
              <a:defRPr>
                <a:latin typeface="Nunito ExtraBold"/>
                <a:ea typeface="Nunito ExtraBold"/>
                <a:cs typeface="Nunito ExtraBold"/>
                <a:sym typeface="Nunito ExtraBold"/>
              </a:defRPr>
            </a:lvl8pPr>
            <a:lvl9pPr lvl="8" rtl="0" algn="ctr">
              <a:lnSpc>
                <a:spcPct val="100000"/>
              </a:lnSpc>
              <a:spcBef>
                <a:spcPts val="1600"/>
              </a:spcBef>
              <a:spcAft>
                <a:spcPts val="1600"/>
              </a:spcAft>
              <a:buSzPts val="1400"/>
              <a:buFont typeface="Nunito ExtraBold"/>
              <a:buNone/>
              <a:defRPr>
                <a:latin typeface="Nunito ExtraBold"/>
                <a:ea typeface="Nunito ExtraBold"/>
                <a:cs typeface="Nunito ExtraBold"/>
                <a:sym typeface="Nunito ExtraBold"/>
              </a:defRPr>
            </a:lvl9pPr>
          </a:lstStyle>
          <a:p/>
        </p:txBody>
      </p:sp>
      <p:sp>
        <p:nvSpPr>
          <p:cNvPr id="39" name="Google Shape;39;p5"/>
          <p:cNvSpPr txBox="1"/>
          <p:nvPr>
            <p:ph idx="3" type="subTitle"/>
          </p:nvPr>
        </p:nvSpPr>
        <p:spPr>
          <a:xfrm>
            <a:off x="927900" y="3371850"/>
            <a:ext cx="2767500" cy="889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160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sp>
        <p:nvSpPr>
          <p:cNvPr id="40" name="Google Shape;40;p5"/>
          <p:cNvSpPr txBox="1"/>
          <p:nvPr>
            <p:ph idx="4" type="subTitle"/>
          </p:nvPr>
        </p:nvSpPr>
        <p:spPr>
          <a:xfrm>
            <a:off x="5448595" y="3371850"/>
            <a:ext cx="2767500" cy="88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4">
    <p:bg>
      <p:bgPr>
        <a:solidFill>
          <a:srgbClr val="FFFFFF"/>
        </a:solidFill>
      </p:bgPr>
    </p:bg>
    <p:spTree>
      <p:nvGrpSpPr>
        <p:cNvPr id="230" name="Shape 230"/>
        <p:cNvGrpSpPr/>
        <p:nvPr/>
      </p:nvGrpSpPr>
      <p:grpSpPr>
        <a:xfrm>
          <a:off x="0" y="0"/>
          <a:ext cx="0" cy="0"/>
          <a:chOff x="0" y="0"/>
          <a:chExt cx="0" cy="0"/>
        </a:xfrm>
      </p:grpSpPr>
      <p:sp>
        <p:nvSpPr>
          <p:cNvPr id="231" name="Google Shape;231;p41"/>
          <p:cNvSpPr/>
          <p:nvPr/>
        </p:nvSpPr>
        <p:spPr>
          <a:xfrm>
            <a:off x="0" y="0"/>
            <a:ext cx="9144000" cy="5143500"/>
          </a:xfrm>
          <a:prstGeom prst="rect">
            <a:avLst/>
          </a:prstGeom>
          <a:solidFill>
            <a:srgbClr val="607D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1"/>
          <p:cNvSpPr/>
          <p:nvPr/>
        </p:nvSpPr>
        <p:spPr>
          <a:xfrm>
            <a:off x="5037500" y="751050"/>
            <a:ext cx="3641400" cy="3641400"/>
          </a:xfrm>
          <a:prstGeom prst="rect">
            <a:avLst/>
          </a:prstGeom>
          <a:noFill/>
          <a:ln cap="flat" cmpd="thinThick"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1"/>
          <p:cNvSpPr txBox="1"/>
          <p:nvPr>
            <p:ph type="title"/>
          </p:nvPr>
        </p:nvSpPr>
        <p:spPr>
          <a:xfrm>
            <a:off x="5172950" y="923700"/>
            <a:ext cx="3370500" cy="32961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000"/>
              <a:buNone/>
              <a:defRPr sz="3000">
                <a:solidFill>
                  <a:srgbClr val="FFFFFF"/>
                </a:solidFill>
                <a:latin typeface="Nunito"/>
                <a:ea typeface="Nunito"/>
                <a:cs typeface="Nunito"/>
                <a:sym typeface="Nunito"/>
              </a:defRPr>
            </a:lvl9pPr>
          </a:lstStyle>
          <a:p/>
        </p:txBody>
      </p:sp>
      <p:sp>
        <p:nvSpPr>
          <p:cNvPr id="234" name="Google Shape;234;p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41" name="Shape 41"/>
        <p:cNvGrpSpPr/>
        <p:nvPr/>
      </p:nvGrpSpPr>
      <p:grpSpPr>
        <a:xfrm>
          <a:off x="0" y="0"/>
          <a:ext cx="0" cy="0"/>
          <a:chOff x="0" y="0"/>
          <a:chExt cx="0" cy="0"/>
        </a:xfrm>
      </p:grpSpPr>
      <p:sp>
        <p:nvSpPr>
          <p:cNvPr id="42" name="Google Shape;42;p6"/>
          <p:cNvSpPr txBox="1"/>
          <p:nvPr>
            <p:ph type="title"/>
          </p:nvPr>
        </p:nvSpPr>
        <p:spPr>
          <a:xfrm>
            <a:off x="720000" y="540000"/>
            <a:ext cx="7690500" cy="73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600"/>
              <a:buNone/>
              <a:defRPr>
                <a:latin typeface="Nunito"/>
                <a:ea typeface="Nunito"/>
                <a:cs typeface="Nunito"/>
                <a:sym typeface="Nunito"/>
              </a:defRPr>
            </a:lvl2pPr>
            <a:lvl3pPr lvl="2" rtl="0">
              <a:spcBef>
                <a:spcPts val="0"/>
              </a:spcBef>
              <a:spcAft>
                <a:spcPts val="0"/>
              </a:spcAft>
              <a:buSzPts val="2600"/>
              <a:buNone/>
              <a:defRPr>
                <a:latin typeface="Nunito"/>
                <a:ea typeface="Nunito"/>
                <a:cs typeface="Nunito"/>
                <a:sym typeface="Nunito"/>
              </a:defRPr>
            </a:lvl3pPr>
            <a:lvl4pPr lvl="3" rtl="0">
              <a:spcBef>
                <a:spcPts val="0"/>
              </a:spcBef>
              <a:spcAft>
                <a:spcPts val="0"/>
              </a:spcAft>
              <a:buSzPts val="2600"/>
              <a:buNone/>
              <a:defRPr>
                <a:latin typeface="Nunito"/>
                <a:ea typeface="Nunito"/>
                <a:cs typeface="Nunito"/>
                <a:sym typeface="Nunito"/>
              </a:defRPr>
            </a:lvl4pPr>
            <a:lvl5pPr lvl="4" rtl="0">
              <a:spcBef>
                <a:spcPts val="0"/>
              </a:spcBef>
              <a:spcAft>
                <a:spcPts val="0"/>
              </a:spcAft>
              <a:buSzPts val="2600"/>
              <a:buNone/>
              <a:defRPr>
                <a:latin typeface="Nunito"/>
                <a:ea typeface="Nunito"/>
                <a:cs typeface="Nunito"/>
                <a:sym typeface="Nunito"/>
              </a:defRPr>
            </a:lvl5pPr>
            <a:lvl6pPr lvl="5" rtl="0">
              <a:spcBef>
                <a:spcPts val="0"/>
              </a:spcBef>
              <a:spcAft>
                <a:spcPts val="0"/>
              </a:spcAft>
              <a:buSzPts val="2600"/>
              <a:buNone/>
              <a:defRPr>
                <a:latin typeface="Nunito"/>
                <a:ea typeface="Nunito"/>
                <a:cs typeface="Nunito"/>
                <a:sym typeface="Nunito"/>
              </a:defRPr>
            </a:lvl6pPr>
            <a:lvl7pPr lvl="6" rtl="0">
              <a:spcBef>
                <a:spcPts val="0"/>
              </a:spcBef>
              <a:spcAft>
                <a:spcPts val="0"/>
              </a:spcAft>
              <a:buSzPts val="2600"/>
              <a:buNone/>
              <a:defRPr>
                <a:latin typeface="Nunito"/>
                <a:ea typeface="Nunito"/>
                <a:cs typeface="Nunito"/>
                <a:sym typeface="Nunito"/>
              </a:defRPr>
            </a:lvl7pPr>
            <a:lvl8pPr lvl="7" rtl="0">
              <a:spcBef>
                <a:spcPts val="0"/>
              </a:spcBef>
              <a:spcAft>
                <a:spcPts val="0"/>
              </a:spcAft>
              <a:buSzPts val="2600"/>
              <a:buNone/>
              <a:defRPr>
                <a:latin typeface="Nunito"/>
                <a:ea typeface="Nunito"/>
                <a:cs typeface="Nunito"/>
                <a:sym typeface="Nunito"/>
              </a:defRPr>
            </a:lvl8pPr>
            <a:lvl9pPr lvl="8" rtl="0">
              <a:spcBef>
                <a:spcPts val="0"/>
              </a:spcBef>
              <a:spcAft>
                <a:spcPts val="0"/>
              </a:spcAft>
              <a:buSzPts val="2600"/>
              <a:buNone/>
              <a:defRPr>
                <a:latin typeface="Nunito"/>
                <a:ea typeface="Nunito"/>
                <a:cs typeface="Nunito"/>
                <a:sym typeface="Nuni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grpSp>
        <p:nvGrpSpPr>
          <p:cNvPr id="44" name="Google Shape;44;p7"/>
          <p:cNvGrpSpPr/>
          <p:nvPr/>
        </p:nvGrpSpPr>
        <p:grpSpPr>
          <a:xfrm>
            <a:off x="-1393563" y="-3918701"/>
            <a:ext cx="11220128" cy="10121687"/>
            <a:chOff x="1267067" y="-1462990"/>
            <a:chExt cx="8594506" cy="7753111"/>
          </a:xfrm>
        </p:grpSpPr>
        <p:sp>
          <p:nvSpPr>
            <p:cNvPr id="45" name="Google Shape;45;p7"/>
            <p:cNvSpPr/>
            <p:nvPr/>
          </p:nvSpPr>
          <p:spPr>
            <a:xfrm>
              <a:off x="4283856" y="-1462990"/>
              <a:ext cx="5577718" cy="5566721"/>
            </a:xfrm>
            <a:custGeom>
              <a:rect b="b" l="l" r="r" t="t"/>
              <a:pathLst>
                <a:path extrusionOk="0" h="186287" w="186655">
                  <a:moveTo>
                    <a:pt x="93322" y="50900"/>
                  </a:moveTo>
                  <a:cubicBezTo>
                    <a:pt x="93374" y="50900"/>
                    <a:pt x="93425" y="50900"/>
                    <a:pt x="93476" y="50900"/>
                  </a:cubicBezTo>
                  <a:cubicBezTo>
                    <a:pt x="116813" y="50996"/>
                    <a:pt x="135672" y="69962"/>
                    <a:pt x="135577" y="93298"/>
                  </a:cubicBezTo>
                  <a:cubicBezTo>
                    <a:pt x="135506" y="116591"/>
                    <a:pt x="116587" y="135411"/>
                    <a:pt x="93311" y="135411"/>
                  </a:cubicBezTo>
                  <a:cubicBezTo>
                    <a:pt x="93267" y="135411"/>
                    <a:pt x="93223" y="135411"/>
                    <a:pt x="93179" y="135411"/>
                  </a:cubicBezTo>
                  <a:cubicBezTo>
                    <a:pt x="69842" y="135316"/>
                    <a:pt x="50983" y="116337"/>
                    <a:pt x="51078" y="93001"/>
                  </a:cubicBezTo>
                  <a:cubicBezTo>
                    <a:pt x="51161" y="69716"/>
                    <a:pt x="70057" y="50900"/>
                    <a:pt x="93322" y="50900"/>
                  </a:cubicBezTo>
                  <a:close/>
                  <a:moveTo>
                    <a:pt x="93325" y="1"/>
                  </a:moveTo>
                  <a:cubicBezTo>
                    <a:pt x="42041" y="1"/>
                    <a:pt x="369" y="41486"/>
                    <a:pt x="179" y="92810"/>
                  </a:cubicBezTo>
                  <a:cubicBezTo>
                    <a:pt x="0" y="144245"/>
                    <a:pt x="41553" y="186096"/>
                    <a:pt x="92988" y="186286"/>
                  </a:cubicBezTo>
                  <a:cubicBezTo>
                    <a:pt x="93098" y="186286"/>
                    <a:pt x="93208" y="186287"/>
                    <a:pt x="93319" y="186287"/>
                  </a:cubicBezTo>
                  <a:cubicBezTo>
                    <a:pt x="144602" y="186287"/>
                    <a:pt x="186274" y="144802"/>
                    <a:pt x="186464" y="93477"/>
                  </a:cubicBezTo>
                  <a:cubicBezTo>
                    <a:pt x="186655" y="42030"/>
                    <a:pt x="145102" y="180"/>
                    <a:pt x="93655" y="1"/>
                  </a:cubicBezTo>
                  <a:cubicBezTo>
                    <a:pt x="93545" y="1"/>
                    <a:pt x="93435" y="1"/>
                    <a:pt x="93325"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a:off x="1267067" y="1489408"/>
              <a:ext cx="4810276" cy="4800713"/>
            </a:xfrm>
            <a:custGeom>
              <a:rect b="b" l="l" r="r" t="t"/>
              <a:pathLst>
                <a:path extrusionOk="0" h="160653" w="160973">
                  <a:moveTo>
                    <a:pt x="80486" y="1"/>
                  </a:moveTo>
                  <a:cubicBezTo>
                    <a:pt x="36266" y="1"/>
                    <a:pt x="333" y="35768"/>
                    <a:pt x="167" y="80035"/>
                  </a:cubicBezTo>
                  <a:cubicBezTo>
                    <a:pt x="0" y="124397"/>
                    <a:pt x="35838" y="160497"/>
                    <a:pt x="80201" y="160652"/>
                  </a:cubicBezTo>
                  <a:cubicBezTo>
                    <a:pt x="80296" y="160652"/>
                    <a:pt x="80392" y="160652"/>
                    <a:pt x="80487" y="160652"/>
                  </a:cubicBezTo>
                  <a:cubicBezTo>
                    <a:pt x="124707" y="160652"/>
                    <a:pt x="160652" y="124885"/>
                    <a:pt x="160806" y="80618"/>
                  </a:cubicBezTo>
                  <a:cubicBezTo>
                    <a:pt x="160973" y="36256"/>
                    <a:pt x="125135" y="156"/>
                    <a:pt x="80772" y="1"/>
                  </a:cubicBezTo>
                  <a:cubicBezTo>
                    <a:pt x="80677" y="1"/>
                    <a:pt x="80581" y="1"/>
                    <a:pt x="80486" y="1"/>
                  </a:cubicBezTo>
                  <a:close/>
                </a:path>
              </a:pathLst>
            </a:custGeom>
            <a:solidFill>
              <a:srgbClr val="FF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7"/>
          <p:cNvSpPr txBox="1"/>
          <p:nvPr>
            <p:ph type="title"/>
          </p:nvPr>
        </p:nvSpPr>
        <p:spPr>
          <a:xfrm>
            <a:off x="752025" y="555600"/>
            <a:ext cx="2808000" cy="755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752025" y="1389600"/>
            <a:ext cx="2808000" cy="1632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17500" lvl="2" marL="1371600">
              <a:spcBef>
                <a:spcPts val="1600"/>
              </a:spcBef>
              <a:spcAft>
                <a:spcPts val="0"/>
              </a:spcAft>
              <a:buSzPts val="1400"/>
              <a:buChar char="■"/>
              <a:defRPr/>
            </a:lvl3pPr>
            <a:lvl4pPr indent="-355600" lvl="3" marL="1828800">
              <a:spcBef>
                <a:spcPts val="1600"/>
              </a:spcBef>
              <a:spcAft>
                <a:spcPts val="0"/>
              </a:spcAft>
              <a:buSzPts val="2000"/>
              <a:buChar char="●"/>
              <a:defRPr sz="16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Font typeface="Lalezar"/>
              <a:buChar char="○"/>
              <a:defRPr sz="1200">
                <a:latin typeface="Lalezar"/>
                <a:ea typeface="Lalezar"/>
                <a:cs typeface="Lalezar"/>
                <a:sym typeface="Lalezar"/>
              </a:defRPr>
            </a:lvl8pPr>
            <a:lvl9pPr indent="-304800" lvl="8" marL="4114800">
              <a:spcBef>
                <a:spcPts val="1600"/>
              </a:spcBef>
              <a:spcAft>
                <a:spcPts val="1600"/>
              </a:spcAft>
              <a:buSzPts val="1200"/>
              <a:buChar char="■"/>
              <a:defRPr sz="1200"/>
            </a:lvl9pPr>
          </a:lstStyle>
          <a:p/>
        </p:txBody>
      </p:sp>
      <p:sp>
        <p:nvSpPr>
          <p:cNvPr id="49" name="Google Shape;49;p7"/>
          <p:cNvSpPr txBox="1"/>
          <p:nvPr/>
        </p:nvSpPr>
        <p:spPr>
          <a:xfrm>
            <a:off x="748050" y="3864238"/>
            <a:ext cx="3000000" cy="658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2"/>
                </a:solidFill>
                <a:latin typeface="Lalezar"/>
                <a:ea typeface="Lalezar"/>
                <a:cs typeface="Lalezar"/>
                <a:sym typeface="Lalezar"/>
              </a:rPr>
              <a:t>CREDITS: This presentation template was created by </a:t>
            </a:r>
            <a:r>
              <a:rPr b="1" lang="en" sz="1000">
                <a:solidFill>
                  <a:schemeClr val="dk2"/>
                </a:solidFill>
                <a:uFill>
                  <a:noFill/>
                </a:uFill>
                <a:latin typeface="Lalezar"/>
                <a:ea typeface="Lalezar"/>
                <a:cs typeface="Lalezar"/>
                <a:sym typeface="Lalezar"/>
                <a:hlinkClick r:id="rId2">
                  <a:extLst>
                    <a:ext uri="{A12FA001-AC4F-418D-AE19-62706E023703}">
                      <ahyp:hlinkClr val="tx"/>
                    </a:ext>
                  </a:extLst>
                </a:hlinkClick>
              </a:rPr>
              <a:t>Slidesgo</a:t>
            </a:r>
            <a:r>
              <a:rPr lang="en" sz="1000">
                <a:solidFill>
                  <a:schemeClr val="dk2"/>
                </a:solidFill>
                <a:latin typeface="Lalezar"/>
                <a:ea typeface="Lalezar"/>
                <a:cs typeface="Lalezar"/>
                <a:sym typeface="Lalezar"/>
              </a:rPr>
              <a:t>, including icons by </a:t>
            </a:r>
            <a:r>
              <a:rPr b="1" lang="en" sz="1000">
                <a:solidFill>
                  <a:schemeClr val="dk2"/>
                </a:solidFill>
                <a:uFill>
                  <a:noFill/>
                </a:uFill>
                <a:latin typeface="Lalezar"/>
                <a:ea typeface="Lalezar"/>
                <a:cs typeface="Lalezar"/>
                <a:sym typeface="Lalezar"/>
                <a:hlinkClick r:id="rId3">
                  <a:extLst>
                    <a:ext uri="{A12FA001-AC4F-418D-AE19-62706E023703}">
                      <ahyp:hlinkClr val="tx"/>
                    </a:ext>
                  </a:extLst>
                </a:hlinkClick>
              </a:rPr>
              <a:t>Flaticon</a:t>
            </a:r>
            <a:r>
              <a:rPr lang="en" sz="1000">
                <a:solidFill>
                  <a:schemeClr val="dk2"/>
                </a:solidFill>
                <a:latin typeface="Lalezar"/>
                <a:ea typeface="Lalezar"/>
                <a:cs typeface="Lalezar"/>
                <a:sym typeface="Lalezar"/>
              </a:rPr>
              <a:t>, and infographics &amp; images by </a:t>
            </a:r>
            <a:r>
              <a:rPr b="1" lang="en" sz="1000">
                <a:solidFill>
                  <a:schemeClr val="dk2"/>
                </a:solidFill>
                <a:uFill>
                  <a:noFill/>
                </a:uFill>
                <a:latin typeface="Lalezar"/>
                <a:ea typeface="Lalezar"/>
                <a:cs typeface="Lalezar"/>
                <a:sym typeface="Lalezar"/>
                <a:hlinkClick r:id="rId4">
                  <a:extLst>
                    <a:ext uri="{A12FA001-AC4F-418D-AE19-62706E023703}">
                      <ahyp:hlinkClr val="tx"/>
                    </a:ext>
                  </a:extLst>
                </a:hlinkClick>
              </a:rPr>
              <a:t>Freepik</a:t>
            </a:r>
            <a:endParaRPr sz="1000">
              <a:solidFill>
                <a:schemeClr val="dk2"/>
              </a:solidFill>
              <a:latin typeface="Lalezar"/>
              <a:ea typeface="Lalezar"/>
              <a:cs typeface="Lalezar"/>
              <a:sym typeface="Lalez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8"/>
          <p:cNvSpPr/>
          <p:nvPr/>
        </p:nvSpPr>
        <p:spPr>
          <a:xfrm>
            <a:off x="196075" y="-870725"/>
            <a:ext cx="8751900" cy="8751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ph type="title"/>
          </p:nvPr>
        </p:nvSpPr>
        <p:spPr>
          <a:xfrm>
            <a:off x="2454000" y="1451850"/>
            <a:ext cx="4236000" cy="223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5" name="Google Shape;55;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 name="Google Shape;56;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txBox="1"/>
          <p:nvPr>
            <p:ph type="title"/>
          </p:nvPr>
        </p:nvSpPr>
        <p:spPr>
          <a:xfrm>
            <a:off x="720000" y="3003425"/>
            <a:ext cx="2537700" cy="1333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alezar"/>
              <a:buNone/>
              <a:defRPr sz="2800">
                <a:solidFill>
                  <a:schemeClr val="dk1"/>
                </a:solidFill>
                <a:latin typeface="Lalezar"/>
                <a:ea typeface="Lalezar"/>
                <a:cs typeface="Lalezar"/>
                <a:sym typeface="Lalezar"/>
              </a:defRPr>
            </a:lvl1pPr>
            <a:lvl2pPr lvl="1">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2pPr>
            <a:lvl3pPr lvl="2">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3pPr>
            <a:lvl4pPr lvl="3">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4pPr>
            <a:lvl5pPr lvl="4">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5pPr>
            <a:lvl6pPr lvl="5">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6pPr>
            <a:lvl7pPr lvl="6">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7pPr>
            <a:lvl8pPr lvl="7">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8pPr>
            <a:lvl9pPr lvl="8">
              <a:spcBef>
                <a:spcPts val="0"/>
              </a:spcBef>
              <a:spcAft>
                <a:spcPts val="0"/>
              </a:spcAft>
              <a:buClr>
                <a:schemeClr val="dk1"/>
              </a:buClr>
              <a:buSzPts val="2600"/>
              <a:buFont typeface="Roboto"/>
              <a:buNone/>
              <a:defRPr b="1" sz="26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720000" y="1152475"/>
            <a:ext cx="81123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Lalezar"/>
              <a:buChar char="●"/>
              <a:defRPr sz="1800">
                <a:solidFill>
                  <a:schemeClr val="dk2"/>
                </a:solidFill>
                <a:latin typeface="Lalezar"/>
                <a:ea typeface="Lalezar"/>
                <a:cs typeface="Lalezar"/>
                <a:sym typeface="Lalezar"/>
              </a:defRPr>
            </a:lvl1pPr>
            <a:lvl2pPr indent="-317500" lvl="1" marL="9144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2pPr>
            <a:lvl3pPr indent="-317500" lvl="2" marL="13716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3pPr>
            <a:lvl4pPr indent="-317500" lvl="3" marL="18288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4pPr>
            <a:lvl5pPr indent="-317500" lvl="4" marL="22860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5pPr>
            <a:lvl6pPr indent="-317500" lvl="5" marL="27432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6pPr>
            <a:lvl7pPr indent="-317500" lvl="6" marL="3200400">
              <a:lnSpc>
                <a:spcPct val="100000"/>
              </a:lnSpc>
              <a:spcBef>
                <a:spcPts val="1600"/>
              </a:spcBef>
              <a:spcAft>
                <a:spcPts val="0"/>
              </a:spcAft>
              <a:buClr>
                <a:schemeClr val="dk2"/>
              </a:buClr>
              <a:buSzPts val="1400"/>
              <a:buFont typeface="Lalezar"/>
              <a:buChar char="●"/>
              <a:defRPr>
                <a:solidFill>
                  <a:schemeClr val="dk2"/>
                </a:solidFill>
                <a:latin typeface="Lalezar"/>
                <a:ea typeface="Lalezar"/>
                <a:cs typeface="Lalezar"/>
                <a:sym typeface="Lalezar"/>
              </a:defRPr>
            </a:lvl7pPr>
            <a:lvl8pPr indent="-317500" lvl="7" marL="36576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p:txBody>
      </p:sp>
      <p:pic>
        <p:nvPicPr>
          <p:cNvPr id="8" name="Google Shape;8;p1"/>
          <p:cNvPicPr preferRelativeResize="0"/>
          <p:nvPr/>
        </p:nvPicPr>
        <p:blipFill>
          <a:blip r:embed="rId1">
            <a:alphaModFix/>
          </a:blip>
          <a:stretch>
            <a:fillRect/>
          </a:stretch>
        </p:blipFill>
        <p:spPr>
          <a:xfrm>
            <a:off x="48800" y="32325"/>
            <a:ext cx="860825" cy="540575"/>
          </a:xfrm>
          <a:prstGeom prst="rect">
            <a:avLst/>
          </a:prstGeom>
          <a:noFill/>
          <a:ln>
            <a:noFill/>
          </a:ln>
        </p:spPr>
      </p:pic>
      <p:pic>
        <p:nvPicPr>
          <p:cNvPr id="9" name="Google Shape;9;p1"/>
          <p:cNvPicPr preferRelativeResize="0"/>
          <p:nvPr/>
        </p:nvPicPr>
        <p:blipFill>
          <a:blip r:embed="rId1">
            <a:alphaModFix amt="6000"/>
          </a:blip>
          <a:stretch>
            <a:fillRect/>
          </a:stretch>
        </p:blipFill>
        <p:spPr>
          <a:xfrm>
            <a:off x="2691576" y="1563925"/>
            <a:ext cx="3405125" cy="2138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8" name="Shape 238"/>
        <p:cNvGrpSpPr/>
        <p:nvPr/>
      </p:nvGrpSpPr>
      <p:grpSpPr>
        <a:xfrm>
          <a:off x="0" y="0"/>
          <a:ext cx="0" cy="0"/>
          <a:chOff x="0" y="0"/>
          <a:chExt cx="0" cy="0"/>
        </a:xfrm>
      </p:grpSpPr>
      <p:sp>
        <p:nvSpPr>
          <p:cNvPr id="239" name="Google Shape;239;p42"/>
          <p:cNvSpPr txBox="1"/>
          <p:nvPr>
            <p:ph type="title"/>
          </p:nvPr>
        </p:nvSpPr>
        <p:spPr>
          <a:xfrm>
            <a:off x="5172950" y="923700"/>
            <a:ext cx="3370500" cy="32961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None/>
            </a:pPr>
            <a:r>
              <a:rPr lang="en" sz="5900"/>
              <a:t>شوخی چیه</a:t>
            </a:r>
            <a:endParaRPr sz="5900"/>
          </a:p>
        </p:txBody>
      </p:sp>
      <p:grpSp>
        <p:nvGrpSpPr>
          <p:cNvPr id="240" name="Google Shape;240;p42"/>
          <p:cNvGrpSpPr/>
          <p:nvPr/>
        </p:nvGrpSpPr>
        <p:grpSpPr>
          <a:xfrm>
            <a:off x="192576" y="3903242"/>
            <a:ext cx="604389" cy="1132216"/>
            <a:chOff x="66275" y="3192002"/>
            <a:chExt cx="854261" cy="1840103"/>
          </a:xfrm>
        </p:grpSpPr>
        <p:sp>
          <p:nvSpPr>
            <p:cNvPr id="241" name="Google Shape;241;p42"/>
            <p:cNvSpPr/>
            <p:nvPr/>
          </p:nvSpPr>
          <p:spPr>
            <a:xfrm>
              <a:off x="66275" y="3426107"/>
              <a:ext cx="466436" cy="1000765"/>
            </a:xfrm>
            <a:custGeom>
              <a:rect b="b" l="l" r="r" t="t"/>
              <a:pathLst>
                <a:path extrusionOk="0" h="33490" w="15609">
                  <a:moveTo>
                    <a:pt x="3238" y="1"/>
                  </a:moveTo>
                  <a:cubicBezTo>
                    <a:pt x="1205" y="1"/>
                    <a:pt x="1" y="2673"/>
                    <a:pt x="500" y="6534"/>
                  </a:cubicBezTo>
                  <a:cubicBezTo>
                    <a:pt x="1440" y="13845"/>
                    <a:pt x="9001" y="26132"/>
                    <a:pt x="14644" y="33490"/>
                  </a:cubicBezTo>
                  <a:lnTo>
                    <a:pt x="15609" y="33335"/>
                  </a:lnTo>
                  <a:cubicBezTo>
                    <a:pt x="15609" y="25441"/>
                    <a:pt x="11894" y="8868"/>
                    <a:pt x="7405" y="2939"/>
                  </a:cubicBezTo>
                  <a:cubicBezTo>
                    <a:pt x="5853" y="886"/>
                    <a:pt x="4408" y="1"/>
                    <a:pt x="32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2"/>
            <p:cNvSpPr/>
            <p:nvPr/>
          </p:nvSpPr>
          <p:spPr>
            <a:xfrm>
              <a:off x="142746" y="3429932"/>
              <a:ext cx="375743" cy="993743"/>
            </a:xfrm>
            <a:custGeom>
              <a:rect b="b" l="l" r="r" t="t"/>
              <a:pathLst>
                <a:path extrusionOk="0" fill="none" h="33255" w="12574">
                  <a:moveTo>
                    <a:pt x="1" y="1"/>
                  </a:moveTo>
                  <a:lnTo>
                    <a:pt x="12574" y="33255"/>
                  </a:ln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2"/>
            <p:cNvSpPr/>
            <p:nvPr/>
          </p:nvSpPr>
          <p:spPr>
            <a:xfrm>
              <a:off x="547632" y="3389082"/>
              <a:ext cx="372904" cy="1035668"/>
            </a:xfrm>
            <a:custGeom>
              <a:rect b="b" l="l" r="r" t="t"/>
              <a:pathLst>
                <a:path extrusionOk="0" h="34658" w="12479">
                  <a:moveTo>
                    <a:pt x="9408" y="0"/>
                  </a:moveTo>
                  <a:cubicBezTo>
                    <a:pt x="7892" y="0"/>
                    <a:pt x="6061" y="1469"/>
                    <a:pt x="4620" y="4094"/>
                  </a:cubicBezTo>
                  <a:cubicBezTo>
                    <a:pt x="1096" y="10559"/>
                    <a:pt x="1" y="24930"/>
                    <a:pt x="251" y="34205"/>
                  </a:cubicBezTo>
                  <a:lnTo>
                    <a:pt x="1132" y="34657"/>
                  </a:lnTo>
                  <a:cubicBezTo>
                    <a:pt x="5775" y="28264"/>
                    <a:pt x="12479" y="12655"/>
                    <a:pt x="12324" y="5225"/>
                  </a:cubicBezTo>
                  <a:cubicBezTo>
                    <a:pt x="12245" y="1621"/>
                    <a:pt x="11000" y="0"/>
                    <a:pt x="94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2"/>
            <p:cNvSpPr/>
            <p:nvPr/>
          </p:nvSpPr>
          <p:spPr>
            <a:xfrm>
              <a:off x="568281" y="3391861"/>
              <a:ext cx="280029" cy="1025777"/>
            </a:xfrm>
            <a:custGeom>
              <a:rect b="b" l="l" r="r" t="t"/>
              <a:pathLst>
                <a:path extrusionOk="0" fill="none" h="34327" w="9371">
                  <a:moveTo>
                    <a:pt x="9371" y="1"/>
                  </a:moveTo>
                  <a:lnTo>
                    <a:pt x="0" y="34326"/>
                  </a:ln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2"/>
            <p:cNvSpPr/>
            <p:nvPr/>
          </p:nvSpPr>
          <p:spPr>
            <a:xfrm>
              <a:off x="359428" y="3192002"/>
              <a:ext cx="395674" cy="1225989"/>
            </a:xfrm>
            <a:custGeom>
              <a:rect b="b" l="l" r="r" t="t"/>
              <a:pathLst>
                <a:path extrusionOk="0" h="41027" w="13241">
                  <a:moveTo>
                    <a:pt x="6797" y="0"/>
                  </a:moveTo>
                  <a:cubicBezTo>
                    <a:pt x="4893" y="0"/>
                    <a:pt x="2976" y="2268"/>
                    <a:pt x="2036" y="6022"/>
                  </a:cubicBezTo>
                  <a:cubicBezTo>
                    <a:pt x="0" y="14237"/>
                    <a:pt x="2941" y="30549"/>
                    <a:pt x="5918" y="40788"/>
                  </a:cubicBezTo>
                  <a:lnTo>
                    <a:pt x="7025" y="41026"/>
                  </a:lnTo>
                  <a:cubicBezTo>
                    <a:pt x="10311" y="32573"/>
                    <a:pt x="13240" y="13273"/>
                    <a:pt x="10918" y="5058"/>
                  </a:cubicBezTo>
                  <a:cubicBezTo>
                    <a:pt x="9923" y="1540"/>
                    <a:pt x="8365" y="0"/>
                    <a:pt x="6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2"/>
            <p:cNvSpPr/>
            <p:nvPr/>
          </p:nvSpPr>
          <p:spPr>
            <a:xfrm>
              <a:off x="553340" y="3192271"/>
              <a:ext cx="13178" cy="1221447"/>
            </a:xfrm>
            <a:custGeom>
              <a:rect b="b" l="l" r="r" t="t"/>
              <a:pathLst>
                <a:path extrusionOk="0" fill="none" h="40875" w="441">
                  <a:moveTo>
                    <a:pt x="441" y="0"/>
                  </a:moveTo>
                  <a:lnTo>
                    <a:pt x="0" y="40874"/>
                  </a:ln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2"/>
            <p:cNvSpPr/>
            <p:nvPr/>
          </p:nvSpPr>
          <p:spPr>
            <a:xfrm>
              <a:off x="285766" y="4460662"/>
              <a:ext cx="503132" cy="571443"/>
            </a:xfrm>
            <a:custGeom>
              <a:rect b="b" l="l" r="r" t="t"/>
              <a:pathLst>
                <a:path extrusionOk="0" h="19123" w="16837">
                  <a:moveTo>
                    <a:pt x="287" y="1"/>
                  </a:moveTo>
                  <a:cubicBezTo>
                    <a:pt x="120" y="1"/>
                    <a:pt x="1" y="132"/>
                    <a:pt x="25" y="299"/>
                  </a:cubicBezTo>
                  <a:lnTo>
                    <a:pt x="1930" y="18825"/>
                  </a:lnTo>
                  <a:cubicBezTo>
                    <a:pt x="1942" y="18991"/>
                    <a:pt x="2084" y="19122"/>
                    <a:pt x="2251" y="19122"/>
                  </a:cubicBezTo>
                  <a:lnTo>
                    <a:pt x="14884" y="19122"/>
                  </a:lnTo>
                  <a:lnTo>
                    <a:pt x="16836" y="1"/>
                  </a:lnTo>
                  <a:close/>
                </a:path>
              </a:pathLst>
            </a:custGeom>
            <a:solidFill>
              <a:srgbClr val="FF7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2"/>
            <p:cNvSpPr/>
            <p:nvPr/>
          </p:nvSpPr>
          <p:spPr>
            <a:xfrm>
              <a:off x="301784" y="4392200"/>
              <a:ext cx="465390" cy="68491"/>
            </a:xfrm>
            <a:custGeom>
              <a:rect b="b" l="l" r="r" t="t"/>
              <a:pathLst>
                <a:path extrusionOk="0" h="2292" w="15574">
                  <a:moveTo>
                    <a:pt x="7526" y="0"/>
                  </a:moveTo>
                  <a:cubicBezTo>
                    <a:pt x="3722" y="0"/>
                    <a:pt x="1" y="732"/>
                    <a:pt x="1" y="2292"/>
                  </a:cubicBezTo>
                  <a:lnTo>
                    <a:pt x="15574" y="2292"/>
                  </a:lnTo>
                  <a:cubicBezTo>
                    <a:pt x="15574" y="801"/>
                    <a:pt x="11504" y="0"/>
                    <a:pt x="7526" y="0"/>
                  </a:cubicBezTo>
                  <a:close/>
                </a:path>
              </a:pathLst>
            </a:custGeom>
            <a:solidFill>
              <a:srgbClr val="633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2"/>
            <p:cNvSpPr/>
            <p:nvPr/>
          </p:nvSpPr>
          <p:spPr>
            <a:xfrm>
              <a:off x="540520" y="4460662"/>
              <a:ext cx="248383" cy="571443"/>
            </a:xfrm>
            <a:custGeom>
              <a:rect b="b" l="l" r="r" t="t"/>
              <a:pathLst>
                <a:path extrusionOk="0" h="19123" w="8312">
                  <a:moveTo>
                    <a:pt x="1" y="1"/>
                  </a:moveTo>
                  <a:lnTo>
                    <a:pt x="1" y="19122"/>
                  </a:lnTo>
                  <a:lnTo>
                    <a:pt x="6442" y="19122"/>
                  </a:lnTo>
                  <a:lnTo>
                    <a:pt x="83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42"/>
          <p:cNvSpPr txBox="1"/>
          <p:nvPr/>
        </p:nvSpPr>
        <p:spPr>
          <a:xfrm>
            <a:off x="-359250" y="4618750"/>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900">
                <a:solidFill>
                  <a:schemeClr val="lt1"/>
                </a:solidFill>
                <a:latin typeface="Lalezar"/>
                <a:ea typeface="Lalezar"/>
                <a:cs typeface="Lalezar"/>
                <a:sym typeface="Lalezar"/>
              </a:rPr>
              <a:t>دکتر مصطفی امیری</a:t>
            </a:r>
            <a:endParaRPr sz="1900">
              <a:solidFill>
                <a:schemeClr val="lt1"/>
              </a:solidFill>
              <a:latin typeface="Lalezar"/>
              <a:ea typeface="Lalezar"/>
              <a:cs typeface="Lalezar"/>
              <a:sym typeface="Lalez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364" name="Shape 364"/>
        <p:cNvGrpSpPr/>
        <p:nvPr/>
      </p:nvGrpSpPr>
      <p:grpSpPr>
        <a:xfrm>
          <a:off x="0" y="0"/>
          <a:ext cx="0" cy="0"/>
          <a:chOff x="0" y="0"/>
          <a:chExt cx="0" cy="0"/>
        </a:xfrm>
      </p:grpSpPr>
      <p:sp>
        <p:nvSpPr>
          <p:cNvPr id="365" name="Google Shape;365;p51"/>
          <p:cNvSpPr txBox="1"/>
          <p:nvPr>
            <p:ph idx="1" type="body"/>
          </p:nvPr>
        </p:nvSpPr>
        <p:spPr>
          <a:xfrm>
            <a:off x="800725" y="2448096"/>
            <a:ext cx="7708200" cy="12336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rPr lang="en" sz="1900">
                <a:solidFill>
                  <a:srgbClr val="267F44"/>
                </a:solidFill>
              </a:rPr>
              <a:t>چرا خنده و شوخی در همه فرهنگ ها وجود دارد؟</a:t>
            </a:r>
            <a:endParaRPr sz="1900">
              <a:solidFill>
                <a:srgbClr val="267F44"/>
              </a:solidFill>
            </a:endParaRPr>
          </a:p>
          <a:p>
            <a:pPr indent="0" lvl="0" marL="0" rtl="1" algn="r">
              <a:lnSpc>
                <a:spcPct val="115000"/>
              </a:lnSpc>
              <a:spcBef>
                <a:spcPts val="0"/>
              </a:spcBef>
              <a:spcAft>
                <a:spcPts val="0"/>
              </a:spcAft>
              <a:buNone/>
            </a:pPr>
            <a:r>
              <a:t/>
            </a:r>
            <a:endParaRPr sz="1900">
              <a:solidFill>
                <a:srgbClr val="267F44"/>
              </a:solidFill>
            </a:endParaRPr>
          </a:p>
          <a:p>
            <a:pPr indent="0" lvl="0" marL="0" rtl="1" algn="r">
              <a:lnSpc>
                <a:spcPct val="115000"/>
              </a:lnSpc>
              <a:spcBef>
                <a:spcPts val="0"/>
              </a:spcBef>
              <a:spcAft>
                <a:spcPts val="0"/>
              </a:spcAft>
              <a:buNone/>
            </a:pPr>
            <a:r>
              <a:rPr lang="en" sz="1900">
                <a:solidFill>
                  <a:srgbClr val="267F44"/>
                </a:solidFill>
              </a:rPr>
              <a:t>هیچ تمدنی تا بحال پیدا نشده که با شوخی و خنده نا آشنا باشد.</a:t>
            </a:r>
            <a:endParaRPr sz="1900">
              <a:solidFill>
                <a:srgbClr val="267F44"/>
              </a:solidFill>
            </a:endParaRPr>
          </a:p>
          <a:p>
            <a:pPr indent="0" lvl="0" marL="0" rtl="1" algn="r">
              <a:lnSpc>
                <a:spcPct val="115000"/>
              </a:lnSpc>
              <a:spcBef>
                <a:spcPts val="0"/>
              </a:spcBef>
              <a:spcAft>
                <a:spcPts val="0"/>
              </a:spcAft>
              <a:buNone/>
            </a:pPr>
            <a:r>
              <a:t/>
            </a:r>
            <a:endParaRPr sz="1900">
              <a:solidFill>
                <a:srgbClr val="267F44"/>
              </a:solidFill>
            </a:endParaRPr>
          </a:p>
          <a:p>
            <a:pPr indent="0" lvl="0" marL="0" rtl="1" algn="r">
              <a:lnSpc>
                <a:spcPct val="115000"/>
              </a:lnSpc>
              <a:spcBef>
                <a:spcPts val="0"/>
              </a:spcBef>
              <a:spcAft>
                <a:spcPts val="0"/>
              </a:spcAft>
              <a:buNone/>
            </a:pPr>
            <a:r>
              <a:rPr lang="en" sz="1600">
                <a:solidFill>
                  <a:srgbClr val="267F44"/>
                </a:solidFill>
              </a:rPr>
              <a:t>شوخی و خنده، قدمت حداقل ۳۵ هزار ساله و احتمالا چند میلیون ساله دارد.</a:t>
            </a:r>
            <a:endParaRPr sz="16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366" name="Google Shape;366;p51"/>
          <p:cNvSpPr txBox="1"/>
          <p:nvPr>
            <p:ph type="title"/>
          </p:nvPr>
        </p:nvSpPr>
        <p:spPr>
          <a:xfrm>
            <a:off x="1615375" y="363425"/>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روانشناسی تکاملی</a:t>
            </a:r>
            <a:endParaRPr/>
          </a:p>
          <a:p>
            <a:pPr indent="0" lvl="0" marL="0" rtl="0" algn="ctr">
              <a:spcBef>
                <a:spcPts val="0"/>
              </a:spcBef>
              <a:spcAft>
                <a:spcPts val="0"/>
              </a:spcAft>
              <a:buNone/>
            </a:pPr>
            <a:r>
              <a:t/>
            </a:r>
            <a:endParaRPr/>
          </a:p>
        </p:txBody>
      </p:sp>
      <p:grpSp>
        <p:nvGrpSpPr>
          <p:cNvPr id="367" name="Google Shape;367;p51"/>
          <p:cNvGrpSpPr/>
          <p:nvPr/>
        </p:nvGrpSpPr>
        <p:grpSpPr>
          <a:xfrm flipH="1" rot="-1528750">
            <a:off x="8339603" y="4241329"/>
            <a:ext cx="671256" cy="1110990"/>
            <a:chOff x="7619437" y="1699248"/>
            <a:chExt cx="1231398" cy="2038077"/>
          </a:xfrm>
        </p:grpSpPr>
        <p:sp>
          <p:nvSpPr>
            <p:cNvPr id="368" name="Google Shape;368;p51"/>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1"/>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1"/>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1"/>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1"/>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1"/>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51"/>
          <p:cNvGrpSpPr/>
          <p:nvPr/>
        </p:nvGrpSpPr>
        <p:grpSpPr>
          <a:xfrm flipH="1" rot="9269045">
            <a:off x="75691" y="-452219"/>
            <a:ext cx="1275245" cy="1894233"/>
            <a:chOff x="7619437" y="1699248"/>
            <a:chExt cx="1231398" cy="2038077"/>
          </a:xfrm>
        </p:grpSpPr>
        <p:sp>
          <p:nvSpPr>
            <p:cNvPr id="375" name="Google Shape;375;p51"/>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1"/>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1"/>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1"/>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1"/>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1"/>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51"/>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382" name="Google Shape;382;p51"/>
          <p:cNvPicPr preferRelativeResize="0"/>
          <p:nvPr/>
        </p:nvPicPr>
        <p:blipFill>
          <a:blip r:embed="rId3">
            <a:alphaModFix/>
          </a:blip>
          <a:stretch>
            <a:fillRect/>
          </a:stretch>
        </p:blipFill>
        <p:spPr>
          <a:xfrm>
            <a:off x="0" y="2487300"/>
            <a:ext cx="3984301" cy="265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386" name="Shape 386"/>
        <p:cNvGrpSpPr/>
        <p:nvPr/>
      </p:nvGrpSpPr>
      <p:grpSpPr>
        <a:xfrm>
          <a:off x="0" y="0"/>
          <a:ext cx="0" cy="0"/>
          <a:chOff x="0" y="0"/>
          <a:chExt cx="0" cy="0"/>
        </a:xfrm>
      </p:grpSpPr>
      <p:sp>
        <p:nvSpPr>
          <p:cNvPr id="387" name="Google Shape;387;p52"/>
          <p:cNvSpPr txBox="1"/>
          <p:nvPr>
            <p:ph idx="1" type="body"/>
          </p:nvPr>
        </p:nvSpPr>
        <p:spPr>
          <a:xfrm>
            <a:off x="930475" y="1410613"/>
            <a:ext cx="7708200" cy="1794900"/>
          </a:xfrm>
          <a:prstGeom prst="rect">
            <a:avLst/>
          </a:prstGeom>
        </p:spPr>
        <p:txBody>
          <a:bodyPr anchorCtr="0" anchor="b" bIns="91425" lIns="91425" spcFirstLastPara="1" rIns="91425" wrap="square" tIns="91425">
            <a:noAutofit/>
          </a:bodyPr>
          <a:lstStyle/>
          <a:p>
            <a:pPr indent="-342900" lvl="0" marL="457200" rtl="1" algn="r">
              <a:lnSpc>
                <a:spcPct val="115000"/>
              </a:lnSpc>
              <a:spcBef>
                <a:spcPts val="0"/>
              </a:spcBef>
              <a:spcAft>
                <a:spcPts val="0"/>
              </a:spcAft>
              <a:buClr>
                <a:srgbClr val="267F44"/>
              </a:buClr>
              <a:buSzPts val="1800"/>
              <a:buChar char="-"/>
            </a:pPr>
            <a:r>
              <a:rPr lang="en" sz="1800">
                <a:solidFill>
                  <a:srgbClr val="267F44"/>
                </a:solidFill>
              </a:rPr>
              <a:t>خنده و شوخی انرژی زیادی صرف می کند </a:t>
            </a:r>
            <a:endParaRPr sz="1800">
              <a:solidFill>
                <a:srgbClr val="267F44"/>
              </a:solidFill>
            </a:endParaRPr>
          </a:p>
          <a:p>
            <a:pPr indent="-342900" lvl="0" marL="457200" rtl="1" algn="r">
              <a:lnSpc>
                <a:spcPct val="115000"/>
              </a:lnSpc>
              <a:spcBef>
                <a:spcPts val="0"/>
              </a:spcBef>
              <a:spcAft>
                <a:spcPts val="0"/>
              </a:spcAft>
              <a:buClr>
                <a:srgbClr val="267F44"/>
              </a:buClr>
              <a:buSzPts val="1800"/>
              <a:buChar char="-"/>
            </a:pPr>
            <a:r>
              <a:rPr lang="en" sz="1800">
                <a:solidFill>
                  <a:srgbClr val="267F44"/>
                </a:solidFill>
              </a:rPr>
              <a:t>خندیدن معمولا یک فعالیت اجتماعی است و نیاز به صرف وقت زیادی دارد</a:t>
            </a:r>
            <a:endParaRPr sz="1800">
              <a:solidFill>
                <a:srgbClr val="267F44"/>
              </a:solidFill>
            </a:endParaRPr>
          </a:p>
          <a:p>
            <a:pPr indent="-342900" lvl="0" marL="457200" rtl="1" algn="r">
              <a:lnSpc>
                <a:spcPct val="115000"/>
              </a:lnSpc>
              <a:spcBef>
                <a:spcPts val="0"/>
              </a:spcBef>
              <a:spcAft>
                <a:spcPts val="0"/>
              </a:spcAft>
              <a:buClr>
                <a:srgbClr val="267F44"/>
              </a:buClr>
              <a:buSzPts val="1800"/>
              <a:buChar char="-"/>
            </a:pPr>
            <a:r>
              <a:rPr lang="en" sz="1800">
                <a:solidFill>
                  <a:srgbClr val="267F44"/>
                </a:solidFill>
              </a:rPr>
              <a:t>خنده پر سر و صداست و ممکن است دشمنان خطرناک مانند حیوانات درنده را به سمت ما بکشاند</a:t>
            </a:r>
            <a:endParaRPr sz="1800">
              <a:solidFill>
                <a:srgbClr val="267F44"/>
              </a:solidFill>
            </a:endParaRPr>
          </a:p>
          <a:p>
            <a:pPr indent="-342900" lvl="0" marL="457200" rtl="1" algn="r">
              <a:lnSpc>
                <a:spcPct val="115000"/>
              </a:lnSpc>
              <a:spcBef>
                <a:spcPts val="0"/>
              </a:spcBef>
              <a:spcAft>
                <a:spcPts val="0"/>
              </a:spcAft>
              <a:buClr>
                <a:srgbClr val="267F44"/>
              </a:buClr>
              <a:buSzPts val="1800"/>
              <a:buChar char="-"/>
            </a:pPr>
            <a:r>
              <a:rPr lang="en" sz="1800">
                <a:solidFill>
                  <a:srgbClr val="267F44"/>
                </a:solidFill>
              </a:rPr>
              <a:t>خنده و شوخی ریسک زیادی برای ایجاد تعارض بین افراد گروه دارد.</a:t>
            </a:r>
            <a:endParaRPr sz="1800">
              <a:solidFill>
                <a:srgbClr val="267F44"/>
              </a:solidFill>
            </a:endParaRPr>
          </a:p>
        </p:txBody>
      </p:sp>
      <p:sp>
        <p:nvSpPr>
          <p:cNvPr id="388" name="Google Shape;388;p52"/>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تکامل و شوخ طبعی</a:t>
            </a:r>
            <a:endParaRPr/>
          </a:p>
        </p:txBody>
      </p:sp>
      <p:grpSp>
        <p:nvGrpSpPr>
          <p:cNvPr id="389" name="Google Shape;389;p52"/>
          <p:cNvGrpSpPr/>
          <p:nvPr/>
        </p:nvGrpSpPr>
        <p:grpSpPr>
          <a:xfrm flipH="1" rot="-1528750">
            <a:off x="8339603" y="4241329"/>
            <a:ext cx="671256" cy="1110990"/>
            <a:chOff x="7619437" y="1699248"/>
            <a:chExt cx="1231398" cy="2038077"/>
          </a:xfrm>
        </p:grpSpPr>
        <p:sp>
          <p:nvSpPr>
            <p:cNvPr id="390" name="Google Shape;390;p52"/>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2"/>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2"/>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2"/>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2"/>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52"/>
          <p:cNvGrpSpPr/>
          <p:nvPr/>
        </p:nvGrpSpPr>
        <p:grpSpPr>
          <a:xfrm flipH="1" rot="9269045">
            <a:off x="75691" y="-452219"/>
            <a:ext cx="1275245" cy="1894233"/>
            <a:chOff x="7619437" y="1699248"/>
            <a:chExt cx="1231398" cy="2038077"/>
          </a:xfrm>
        </p:grpSpPr>
        <p:sp>
          <p:nvSpPr>
            <p:cNvPr id="397" name="Google Shape;397;p52"/>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2"/>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2"/>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2"/>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2"/>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2"/>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52"/>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404" name="Google Shape;404;p52"/>
          <p:cNvPicPr preferRelativeResize="0"/>
          <p:nvPr/>
        </p:nvPicPr>
        <p:blipFill>
          <a:blip r:embed="rId3">
            <a:alphaModFix/>
          </a:blip>
          <a:stretch>
            <a:fillRect/>
          </a:stretch>
        </p:blipFill>
        <p:spPr>
          <a:xfrm>
            <a:off x="0" y="2487300"/>
            <a:ext cx="3984301" cy="265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408" name="Shape 408"/>
        <p:cNvGrpSpPr/>
        <p:nvPr/>
      </p:nvGrpSpPr>
      <p:grpSpPr>
        <a:xfrm>
          <a:off x="0" y="0"/>
          <a:ext cx="0" cy="0"/>
          <a:chOff x="0" y="0"/>
          <a:chExt cx="0" cy="0"/>
        </a:xfrm>
      </p:grpSpPr>
      <p:sp>
        <p:nvSpPr>
          <p:cNvPr id="409" name="Google Shape;409;p53"/>
          <p:cNvSpPr txBox="1"/>
          <p:nvPr>
            <p:ph idx="1" type="body"/>
          </p:nvPr>
        </p:nvSpPr>
        <p:spPr>
          <a:xfrm>
            <a:off x="879150" y="1206650"/>
            <a:ext cx="7708200" cy="2067300"/>
          </a:xfrm>
          <a:prstGeom prst="rect">
            <a:avLst/>
          </a:prstGeom>
        </p:spPr>
        <p:txBody>
          <a:bodyPr anchorCtr="0" anchor="b" bIns="91425" lIns="91425" spcFirstLastPara="1" rIns="91425" wrap="square" tIns="91425">
            <a:noAutofit/>
          </a:bodyPr>
          <a:lstStyle/>
          <a:p>
            <a:pPr indent="0" lvl="0" marL="0" rtl="1" algn="ctr">
              <a:lnSpc>
                <a:spcPct val="115000"/>
              </a:lnSpc>
              <a:spcBef>
                <a:spcPts val="0"/>
              </a:spcBef>
              <a:spcAft>
                <a:spcPts val="0"/>
              </a:spcAft>
              <a:buNone/>
            </a:pPr>
            <a:r>
              <a:rPr lang="en" sz="2200">
                <a:solidFill>
                  <a:srgbClr val="0B5394"/>
                </a:solidFill>
              </a:rPr>
              <a:t>خندیدن و شوخی کردن یک رفتار متناقض، ساده و همزمان بسیار پیچیده است.</a:t>
            </a:r>
            <a:endParaRPr sz="2200">
              <a:solidFill>
                <a:srgbClr val="0B5394"/>
              </a:solidFill>
            </a:endParaRPr>
          </a:p>
          <a:p>
            <a:pPr indent="0" lvl="0" marL="0" rtl="1" algn="r">
              <a:lnSpc>
                <a:spcPct val="115000"/>
              </a:lnSpc>
              <a:spcBef>
                <a:spcPts val="0"/>
              </a:spcBef>
              <a:spcAft>
                <a:spcPts val="0"/>
              </a:spcAft>
              <a:buNone/>
            </a:pPr>
            <a:r>
              <a:t/>
            </a:r>
            <a:endParaRPr sz="1800">
              <a:solidFill>
                <a:srgbClr val="267F44"/>
              </a:solidFill>
            </a:endParaRPr>
          </a:p>
          <a:p>
            <a:pPr indent="0" lvl="0" marL="0" rtl="1" algn="r">
              <a:lnSpc>
                <a:spcPct val="150000"/>
              </a:lnSpc>
              <a:spcBef>
                <a:spcPts val="0"/>
              </a:spcBef>
              <a:spcAft>
                <a:spcPts val="0"/>
              </a:spcAft>
              <a:buNone/>
            </a:pPr>
            <a:r>
              <a:rPr lang="en" sz="1800">
                <a:solidFill>
                  <a:srgbClr val="267F44"/>
                </a:solidFill>
              </a:rPr>
              <a:t>خنده میتواند با قلقلک، با دیدن خندیدن بقیه و بدون آگاهی از علت یا حتی بصورت رفلکسی بدون فهمیدن پیچیدگی های کمدی (بدون درک معنای عمیق یک جوک یا شوخی) ایجاد شود.</a:t>
            </a:r>
            <a:endParaRPr sz="1800">
              <a:solidFill>
                <a:srgbClr val="267F44"/>
              </a:solidFill>
            </a:endParaRPr>
          </a:p>
        </p:txBody>
      </p:sp>
      <p:sp>
        <p:nvSpPr>
          <p:cNvPr id="410" name="Google Shape;410;p53"/>
          <p:cNvSpPr txBox="1"/>
          <p:nvPr>
            <p:ph type="title"/>
          </p:nvPr>
        </p:nvSpPr>
        <p:spPr>
          <a:xfrm>
            <a:off x="1532550" y="3920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تکامل و شوخ طبعی</a:t>
            </a:r>
            <a:endParaRPr/>
          </a:p>
        </p:txBody>
      </p:sp>
      <p:grpSp>
        <p:nvGrpSpPr>
          <p:cNvPr id="411" name="Google Shape;411;p53"/>
          <p:cNvGrpSpPr/>
          <p:nvPr/>
        </p:nvGrpSpPr>
        <p:grpSpPr>
          <a:xfrm flipH="1" rot="-1528750">
            <a:off x="8339603" y="4241329"/>
            <a:ext cx="671256" cy="1110990"/>
            <a:chOff x="7619437" y="1699248"/>
            <a:chExt cx="1231398" cy="2038077"/>
          </a:xfrm>
        </p:grpSpPr>
        <p:sp>
          <p:nvSpPr>
            <p:cNvPr id="412" name="Google Shape;412;p53"/>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3"/>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3"/>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3"/>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3"/>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3"/>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53"/>
          <p:cNvGrpSpPr/>
          <p:nvPr/>
        </p:nvGrpSpPr>
        <p:grpSpPr>
          <a:xfrm flipH="1" rot="9269045">
            <a:off x="75691" y="-452219"/>
            <a:ext cx="1275245" cy="1894233"/>
            <a:chOff x="7619437" y="1699248"/>
            <a:chExt cx="1231398" cy="2038077"/>
          </a:xfrm>
        </p:grpSpPr>
        <p:sp>
          <p:nvSpPr>
            <p:cNvPr id="419" name="Google Shape;419;p53"/>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3"/>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3"/>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3"/>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3"/>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3"/>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53"/>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426" name="Google Shape;426;p53"/>
          <p:cNvPicPr preferRelativeResize="0"/>
          <p:nvPr/>
        </p:nvPicPr>
        <p:blipFill>
          <a:blip r:embed="rId3">
            <a:alphaModFix/>
          </a:blip>
          <a:stretch>
            <a:fillRect/>
          </a:stretch>
        </p:blipFill>
        <p:spPr>
          <a:xfrm>
            <a:off x="2998250" y="3371250"/>
            <a:ext cx="3147499" cy="177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430" name="Shape 430"/>
        <p:cNvGrpSpPr/>
        <p:nvPr/>
      </p:nvGrpSpPr>
      <p:grpSpPr>
        <a:xfrm>
          <a:off x="0" y="0"/>
          <a:ext cx="0" cy="0"/>
          <a:chOff x="0" y="0"/>
          <a:chExt cx="0" cy="0"/>
        </a:xfrm>
      </p:grpSpPr>
      <p:sp>
        <p:nvSpPr>
          <p:cNvPr id="431" name="Google Shape;431;p54"/>
          <p:cNvSpPr txBox="1"/>
          <p:nvPr>
            <p:ph idx="1" type="body"/>
          </p:nvPr>
        </p:nvSpPr>
        <p:spPr>
          <a:xfrm>
            <a:off x="850250" y="2405350"/>
            <a:ext cx="7708200" cy="11565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rPr lang="en" sz="1800">
                <a:solidFill>
                  <a:srgbClr val="267F44"/>
                </a:solidFill>
              </a:rPr>
              <a:t> </a:t>
            </a:r>
            <a:endParaRPr sz="1800">
              <a:solidFill>
                <a:srgbClr val="267F44"/>
              </a:solidFill>
            </a:endParaRPr>
          </a:p>
          <a:p>
            <a:pPr indent="0" lvl="0" marL="0" rtl="1" algn="ctr">
              <a:lnSpc>
                <a:spcPct val="150000"/>
              </a:lnSpc>
              <a:spcBef>
                <a:spcPts val="0"/>
              </a:spcBef>
              <a:spcAft>
                <a:spcPts val="0"/>
              </a:spcAft>
              <a:buNone/>
            </a:pPr>
            <a:r>
              <a:rPr lang="en" sz="1800">
                <a:solidFill>
                  <a:srgbClr val="267F44"/>
                </a:solidFill>
              </a:rPr>
              <a:t>شوخ طبعی با تقویت جایگاه اجتماعی فرد از طریق بالا بردن جایگاه فرد و پایین بردن رقیبان، به موفقیت بیشتری در تولید مثل منجر می شود.</a:t>
            </a:r>
            <a:endParaRPr sz="1800">
              <a:solidFill>
                <a:srgbClr val="267F44"/>
              </a:solidFill>
            </a:endParaRPr>
          </a:p>
          <a:p>
            <a:pPr indent="0" lvl="0" marL="0" rtl="1" algn="ctr">
              <a:lnSpc>
                <a:spcPct val="150000"/>
              </a:lnSpc>
              <a:spcBef>
                <a:spcPts val="0"/>
              </a:spcBef>
              <a:spcAft>
                <a:spcPts val="0"/>
              </a:spcAft>
              <a:buNone/>
            </a:pPr>
            <a:r>
              <a:t/>
            </a:r>
            <a:endParaRPr sz="1800">
              <a:solidFill>
                <a:srgbClr val="267F44"/>
              </a:solidFill>
            </a:endParaRPr>
          </a:p>
          <a:p>
            <a:pPr indent="0" lvl="0" marL="0" rtl="1" algn="ctr">
              <a:lnSpc>
                <a:spcPct val="150000"/>
              </a:lnSpc>
              <a:spcBef>
                <a:spcPts val="0"/>
              </a:spcBef>
              <a:spcAft>
                <a:spcPts val="0"/>
              </a:spcAft>
              <a:buNone/>
            </a:pPr>
            <a:r>
              <a:rPr lang="en" sz="2000">
                <a:solidFill>
                  <a:srgbClr val="0B5394"/>
                </a:solidFill>
              </a:rPr>
              <a:t> مثلا پرتاب میوه روی سر رقیب!</a:t>
            </a:r>
            <a:endParaRPr sz="2000">
              <a:solidFill>
                <a:srgbClr val="0B5394"/>
              </a:solidFill>
            </a:endParaRPr>
          </a:p>
        </p:txBody>
      </p:sp>
      <p:sp>
        <p:nvSpPr>
          <p:cNvPr id="432" name="Google Shape;432;p54"/>
          <p:cNvSpPr txBox="1"/>
          <p:nvPr>
            <p:ph type="title"/>
          </p:nvPr>
        </p:nvSpPr>
        <p:spPr>
          <a:xfrm>
            <a:off x="1532550" y="476475"/>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تئوری های تکاملی شوخی و خنده</a:t>
            </a:r>
            <a:endParaRPr/>
          </a:p>
        </p:txBody>
      </p:sp>
      <p:grpSp>
        <p:nvGrpSpPr>
          <p:cNvPr id="433" name="Google Shape;433;p54"/>
          <p:cNvGrpSpPr/>
          <p:nvPr/>
        </p:nvGrpSpPr>
        <p:grpSpPr>
          <a:xfrm flipH="1" rot="-1528750">
            <a:off x="8339603" y="4241329"/>
            <a:ext cx="671256" cy="1110990"/>
            <a:chOff x="7619437" y="1699248"/>
            <a:chExt cx="1231398" cy="2038077"/>
          </a:xfrm>
        </p:grpSpPr>
        <p:sp>
          <p:nvSpPr>
            <p:cNvPr id="434" name="Google Shape;434;p54"/>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4"/>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4"/>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4"/>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4"/>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4"/>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54"/>
          <p:cNvGrpSpPr/>
          <p:nvPr/>
        </p:nvGrpSpPr>
        <p:grpSpPr>
          <a:xfrm flipH="1" rot="9269045">
            <a:off x="75691" y="-452219"/>
            <a:ext cx="1275245" cy="1894233"/>
            <a:chOff x="7619437" y="1699248"/>
            <a:chExt cx="1231398" cy="2038077"/>
          </a:xfrm>
        </p:grpSpPr>
        <p:sp>
          <p:nvSpPr>
            <p:cNvPr id="441" name="Google Shape;441;p54"/>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4"/>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4"/>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4"/>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4"/>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4"/>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54"/>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448" name="Google Shape;448;p54"/>
          <p:cNvPicPr preferRelativeResize="0"/>
          <p:nvPr/>
        </p:nvPicPr>
        <p:blipFill>
          <a:blip r:embed="rId3">
            <a:alphaModFix/>
          </a:blip>
          <a:stretch>
            <a:fillRect/>
          </a:stretch>
        </p:blipFill>
        <p:spPr>
          <a:xfrm>
            <a:off x="602721" y="2185975"/>
            <a:ext cx="4026424" cy="2688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452" name="Shape 452"/>
        <p:cNvGrpSpPr/>
        <p:nvPr/>
      </p:nvGrpSpPr>
      <p:grpSpPr>
        <a:xfrm>
          <a:off x="0" y="0"/>
          <a:ext cx="0" cy="0"/>
          <a:chOff x="0" y="0"/>
          <a:chExt cx="0" cy="0"/>
        </a:xfrm>
      </p:grpSpPr>
      <p:sp>
        <p:nvSpPr>
          <p:cNvPr id="453" name="Google Shape;453;p55"/>
          <p:cNvSpPr txBox="1"/>
          <p:nvPr>
            <p:ph idx="1" type="body"/>
          </p:nvPr>
        </p:nvSpPr>
        <p:spPr>
          <a:xfrm>
            <a:off x="876750" y="1164938"/>
            <a:ext cx="7708200" cy="1794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rPr lang="en" sz="2100">
                <a:solidFill>
                  <a:srgbClr val="267F44"/>
                </a:solidFill>
              </a:rPr>
              <a:t>با بزرگتر شدن و پیچیده تر شدن گروهها، لذت همراه با شوخ طبعی سرانجام جایگزین لذت مرتبط با نظافت اجتماعی در نخستی ها شده است.</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0B5394"/>
                </a:solidFill>
              </a:rPr>
              <a:t>طنز و خنده با حفظ ارتباط لذت بخش با مکالمه، توسعه زبان را تسهیل کرده است.</a:t>
            </a:r>
            <a:endParaRPr sz="2100">
              <a:solidFill>
                <a:srgbClr val="0B5394"/>
              </a:solidFill>
            </a:endParaRPr>
          </a:p>
        </p:txBody>
      </p:sp>
      <p:sp>
        <p:nvSpPr>
          <p:cNvPr id="454" name="Google Shape;454;p55"/>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تکامل و شوخ طبعی</a:t>
            </a:r>
            <a:endParaRPr/>
          </a:p>
        </p:txBody>
      </p:sp>
      <p:grpSp>
        <p:nvGrpSpPr>
          <p:cNvPr id="455" name="Google Shape;455;p55"/>
          <p:cNvGrpSpPr/>
          <p:nvPr/>
        </p:nvGrpSpPr>
        <p:grpSpPr>
          <a:xfrm flipH="1" rot="9269045">
            <a:off x="75691" y="-452219"/>
            <a:ext cx="1275245" cy="1894233"/>
            <a:chOff x="7619437" y="1699248"/>
            <a:chExt cx="1231398" cy="2038077"/>
          </a:xfrm>
        </p:grpSpPr>
        <p:sp>
          <p:nvSpPr>
            <p:cNvPr id="456" name="Google Shape;456;p55"/>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5"/>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5"/>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5"/>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5"/>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5"/>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62" name="Google Shape;462;p55"/>
          <p:cNvPicPr preferRelativeResize="0"/>
          <p:nvPr/>
        </p:nvPicPr>
        <p:blipFill>
          <a:blip r:embed="rId3">
            <a:alphaModFix/>
          </a:blip>
          <a:stretch>
            <a:fillRect/>
          </a:stretch>
        </p:blipFill>
        <p:spPr>
          <a:xfrm>
            <a:off x="5708293" y="3210350"/>
            <a:ext cx="3435705" cy="1935425"/>
          </a:xfrm>
          <a:prstGeom prst="rect">
            <a:avLst/>
          </a:prstGeom>
          <a:noFill/>
          <a:ln>
            <a:noFill/>
          </a:ln>
        </p:spPr>
      </p:pic>
      <p:pic>
        <p:nvPicPr>
          <p:cNvPr id="463" name="Google Shape;463;p55"/>
          <p:cNvPicPr preferRelativeResize="0"/>
          <p:nvPr/>
        </p:nvPicPr>
        <p:blipFill>
          <a:blip r:embed="rId4">
            <a:alphaModFix/>
          </a:blip>
          <a:stretch>
            <a:fillRect/>
          </a:stretch>
        </p:blipFill>
        <p:spPr>
          <a:xfrm>
            <a:off x="-36700" y="3036050"/>
            <a:ext cx="2131625" cy="2131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467" name="Shape 467"/>
        <p:cNvGrpSpPr/>
        <p:nvPr/>
      </p:nvGrpSpPr>
      <p:grpSpPr>
        <a:xfrm>
          <a:off x="0" y="0"/>
          <a:ext cx="0" cy="0"/>
          <a:chOff x="0" y="0"/>
          <a:chExt cx="0" cy="0"/>
        </a:xfrm>
      </p:grpSpPr>
      <p:sp>
        <p:nvSpPr>
          <p:cNvPr id="468" name="Google Shape;468;p56"/>
          <p:cNvSpPr txBox="1"/>
          <p:nvPr>
            <p:ph idx="1" type="body"/>
          </p:nvPr>
        </p:nvSpPr>
        <p:spPr>
          <a:xfrm>
            <a:off x="799975" y="1624325"/>
            <a:ext cx="7708200" cy="1884000"/>
          </a:xfrm>
          <a:prstGeom prst="rect">
            <a:avLst/>
          </a:prstGeom>
        </p:spPr>
        <p:txBody>
          <a:bodyPr anchorCtr="0" anchor="b" bIns="91425" lIns="91425" spcFirstLastPara="1" rIns="91425" wrap="square" tIns="91425">
            <a:noAutofit/>
          </a:bodyPr>
          <a:lstStyle/>
          <a:p>
            <a:pPr indent="0" lvl="0" marL="0" rtl="1" algn="ctr">
              <a:lnSpc>
                <a:spcPct val="115000"/>
              </a:lnSpc>
              <a:spcBef>
                <a:spcPts val="0"/>
              </a:spcBef>
              <a:spcAft>
                <a:spcPts val="0"/>
              </a:spcAft>
              <a:buNone/>
            </a:pPr>
            <a:r>
              <a:rPr lang="en" sz="3000">
                <a:solidFill>
                  <a:srgbClr val="0B5394"/>
                </a:solidFill>
              </a:rPr>
              <a:t>نظریه هشدار نادرست</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267F44"/>
                </a:solidFill>
              </a:rPr>
              <a:t>هدف اصلی خنده این است که فرد به دیگران در یک گروه اجتماعی هشدار دهد که ناهنجاری تشخیص داده شده توسط آن فرد پیامد خطرناک و مهمی ندارد.</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در واقع خنده، رهایی از تنش ناشی از احساس خطر و سپس رهایی از خطر است.</a:t>
            </a:r>
            <a:endParaRPr sz="2100">
              <a:solidFill>
                <a:srgbClr val="267F44"/>
              </a:solidFill>
            </a:endParaRPr>
          </a:p>
        </p:txBody>
      </p:sp>
      <p:sp>
        <p:nvSpPr>
          <p:cNvPr id="469" name="Google Shape;469;p56"/>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تکامل و شوخ طبعی</a:t>
            </a:r>
            <a:endParaRPr sz="2300"/>
          </a:p>
        </p:txBody>
      </p:sp>
      <p:grpSp>
        <p:nvGrpSpPr>
          <p:cNvPr id="470" name="Google Shape;470;p56"/>
          <p:cNvGrpSpPr/>
          <p:nvPr/>
        </p:nvGrpSpPr>
        <p:grpSpPr>
          <a:xfrm flipH="1" rot="-1528750">
            <a:off x="8339603" y="4241329"/>
            <a:ext cx="671256" cy="1110990"/>
            <a:chOff x="7619437" y="1699248"/>
            <a:chExt cx="1231398" cy="2038077"/>
          </a:xfrm>
        </p:grpSpPr>
        <p:sp>
          <p:nvSpPr>
            <p:cNvPr id="471" name="Google Shape;471;p56"/>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6"/>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6"/>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6"/>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6"/>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6"/>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56"/>
          <p:cNvGrpSpPr/>
          <p:nvPr/>
        </p:nvGrpSpPr>
        <p:grpSpPr>
          <a:xfrm flipH="1" rot="9269045">
            <a:off x="75691" y="-452219"/>
            <a:ext cx="1275245" cy="1894233"/>
            <a:chOff x="7619437" y="1699248"/>
            <a:chExt cx="1231398" cy="2038077"/>
          </a:xfrm>
        </p:grpSpPr>
        <p:sp>
          <p:nvSpPr>
            <p:cNvPr id="478" name="Google Shape;478;p56"/>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6"/>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6"/>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6"/>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6"/>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6"/>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56"/>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485" name="Google Shape;485;p56"/>
          <p:cNvPicPr preferRelativeResize="0"/>
          <p:nvPr/>
        </p:nvPicPr>
        <p:blipFill>
          <a:blip r:embed="rId3">
            <a:alphaModFix/>
          </a:blip>
          <a:stretch>
            <a:fillRect/>
          </a:stretch>
        </p:blipFill>
        <p:spPr>
          <a:xfrm>
            <a:off x="-331475" y="3050575"/>
            <a:ext cx="3716974" cy="209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489" name="Shape 489"/>
        <p:cNvGrpSpPr/>
        <p:nvPr/>
      </p:nvGrpSpPr>
      <p:grpSpPr>
        <a:xfrm>
          <a:off x="0" y="0"/>
          <a:ext cx="0" cy="0"/>
          <a:chOff x="0" y="0"/>
          <a:chExt cx="0" cy="0"/>
        </a:xfrm>
      </p:grpSpPr>
      <p:sp>
        <p:nvSpPr>
          <p:cNvPr id="490" name="Google Shape;490;p57"/>
          <p:cNvSpPr txBox="1"/>
          <p:nvPr>
            <p:ph idx="1" type="body"/>
          </p:nvPr>
        </p:nvSpPr>
        <p:spPr>
          <a:xfrm>
            <a:off x="838375" y="1521725"/>
            <a:ext cx="7708200" cy="1811700"/>
          </a:xfrm>
          <a:prstGeom prst="rect">
            <a:avLst/>
          </a:prstGeom>
        </p:spPr>
        <p:txBody>
          <a:bodyPr anchorCtr="0" anchor="b" bIns="91425" lIns="91425" spcFirstLastPara="1" rIns="91425" wrap="square" tIns="91425">
            <a:noAutofit/>
          </a:bodyPr>
          <a:lstStyle/>
          <a:p>
            <a:pPr indent="0" lvl="0" marL="0" rtl="1" algn="ctr">
              <a:lnSpc>
                <a:spcPct val="115000"/>
              </a:lnSpc>
              <a:spcBef>
                <a:spcPts val="0"/>
              </a:spcBef>
              <a:spcAft>
                <a:spcPts val="0"/>
              </a:spcAft>
              <a:buNone/>
            </a:pPr>
            <a:r>
              <a:rPr lang="en" sz="3000">
                <a:solidFill>
                  <a:srgbClr val="0B5394"/>
                </a:solidFill>
              </a:rPr>
              <a:t>همکاری</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267F44"/>
                </a:solidFill>
              </a:rPr>
              <a:t>هدف تکاملی اساسی طنز و خنده، تسهیل همکاری بین افراد گروه بوده است.</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 توانایی نسبت دادن حالات ذهنی به دیگران (نظریه ذهن) ضروری ترین ویژگی طنز است.</a:t>
            </a:r>
            <a:endParaRPr sz="2100">
              <a:solidFill>
                <a:srgbClr val="267F44"/>
              </a:solidFill>
            </a:endParaRPr>
          </a:p>
        </p:txBody>
      </p:sp>
      <p:sp>
        <p:nvSpPr>
          <p:cNvPr id="491" name="Google Shape;491;p57"/>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تکامل و شوخ طبعی</a:t>
            </a:r>
            <a:endParaRPr sz="1700"/>
          </a:p>
        </p:txBody>
      </p:sp>
      <p:grpSp>
        <p:nvGrpSpPr>
          <p:cNvPr id="492" name="Google Shape;492;p57"/>
          <p:cNvGrpSpPr/>
          <p:nvPr/>
        </p:nvGrpSpPr>
        <p:grpSpPr>
          <a:xfrm flipH="1" rot="-1528750">
            <a:off x="8339603" y="4241329"/>
            <a:ext cx="671256" cy="1110990"/>
            <a:chOff x="7619437" y="1699248"/>
            <a:chExt cx="1231398" cy="2038077"/>
          </a:xfrm>
        </p:grpSpPr>
        <p:sp>
          <p:nvSpPr>
            <p:cNvPr id="493" name="Google Shape;493;p57"/>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7"/>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7"/>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7"/>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7"/>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7"/>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57"/>
          <p:cNvGrpSpPr/>
          <p:nvPr/>
        </p:nvGrpSpPr>
        <p:grpSpPr>
          <a:xfrm flipH="1" rot="9269045">
            <a:off x="75691" y="-452219"/>
            <a:ext cx="1275245" cy="1894233"/>
            <a:chOff x="7619437" y="1699248"/>
            <a:chExt cx="1231398" cy="2038077"/>
          </a:xfrm>
        </p:grpSpPr>
        <p:sp>
          <p:nvSpPr>
            <p:cNvPr id="500" name="Google Shape;500;p57"/>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7"/>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7"/>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7"/>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7"/>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7"/>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57"/>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507" name="Google Shape;507;p57"/>
          <p:cNvPicPr preferRelativeResize="0"/>
          <p:nvPr/>
        </p:nvPicPr>
        <p:blipFill>
          <a:blip r:embed="rId3">
            <a:alphaModFix/>
          </a:blip>
          <a:stretch>
            <a:fillRect/>
          </a:stretch>
        </p:blipFill>
        <p:spPr>
          <a:xfrm>
            <a:off x="0" y="2785775"/>
            <a:ext cx="4337426" cy="2357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511" name="Shape 511"/>
        <p:cNvGrpSpPr/>
        <p:nvPr/>
      </p:nvGrpSpPr>
      <p:grpSpPr>
        <a:xfrm>
          <a:off x="0" y="0"/>
          <a:ext cx="0" cy="0"/>
          <a:chOff x="0" y="0"/>
          <a:chExt cx="0" cy="0"/>
        </a:xfrm>
      </p:grpSpPr>
      <p:sp>
        <p:nvSpPr>
          <p:cNvPr id="512" name="Google Shape;512;p58"/>
          <p:cNvSpPr txBox="1"/>
          <p:nvPr>
            <p:ph idx="1" type="body"/>
          </p:nvPr>
        </p:nvSpPr>
        <p:spPr>
          <a:xfrm>
            <a:off x="746800" y="1981800"/>
            <a:ext cx="7708200" cy="1811700"/>
          </a:xfrm>
          <a:prstGeom prst="rect">
            <a:avLst/>
          </a:prstGeom>
        </p:spPr>
        <p:txBody>
          <a:bodyPr anchorCtr="0" anchor="b" bIns="91425" lIns="91425" spcFirstLastPara="1" rIns="91425" wrap="square" tIns="91425">
            <a:noAutofit/>
          </a:bodyPr>
          <a:lstStyle/>
          <a:p>
            <a:pPr indent="0" lvl="0" marL="0" rtl="1" algn="ctr">
              <a:lnSpc>
                <a:spcPct val="115000"/>
              </a:lnSpc>
              <a:spcBef>
                <a:spcPts val="0"/>
              </a:spcBef>
              <a:spcAft>
                <a:spcPts val="0"/>
              </a:spcAft>
              <a:buNone/>
            </a:pPr>
            <a:r>
              <a:rPr lang="en" sz="3000">
                <a:solidFill>
                  <a:srgbClr val="0B5394"/>
                </a:solidFill>
              </a:rPr>
              <a:t>رفع تعارض</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361950" lvl="0" marL="457200" rtl="1" algn="r">
              <a:lnSpc>
                <a:spcPct val="115000"/>
              </a:lnSpc>
              <a:spcBef>
                <a:spcPts val="0"/>
              </a:spcBef>
              <a:spcAft>
                <a:spcPts val="0"/>
              </a:spcAft>
              <a:buClr>
                <a:srgbClr val="267F44"/>
              </a:buClr>
              <a:buSzPts val="2100"/>
              <a:buChar char="-"/>
            </a:pPr>
            <a:r>
              <a:rPr lang="en" sz="2100">
                <a:solidFill>
                  <a:srgbClr val="267F44"/>
                </a:solidFill>
              </a:rPr>
              <a:t>بیان سرکوب شده احساسات جنسی یا پرخاشگرانه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361950" lvl="0" marL="457200" rtl="1" algn="r">
              <a:lnSpc>
                <a:spcPct val="115000"/>
              </a:lnSpc>
              <a:spcBef>
                <a:spcPts val="0"/>
              </a:spcBef>
              <a:spcAft>
                <a:spcPts val="0"/>
              </a:spcAft>
              <a:buClr>
                <a:srgbClr val="267F44"/>
              </a:buClr>
              <a:buSzPts val="2100"/>
              <a:buChar char="-"/>
            </a:pPr>
            <a:r>
              <a:rPr lang="en" sz="2100">
                <a:solidFill>
                  <a:srgbClr val="267F44"/>
                </a:solidFill>
              </a:rPr>
              <a:t>گاهی تلاش برای رفع مسالمت آمیز تعارض بدون خشونت فیزیکی</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513" name="Google Shape;513;p58"/>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تکامل و شوخ طبعی</a:t>
            </a:r>
            <a:endParaRPr sz="1900"/>
          </a:p>
        </p:txBody>
      </p:sp>
      <p:grpSp>
        <p:nvGrpSpPr>
          <p:cNvPr id="514" name="Google Shape;514;p58"/>
          <p:cNvGrpSpPr/>
          <p:nvPr/>
        </p:nvGrpSpPr>
        <p:grpSpPr>
          <a:xfrm flipH="1" rot="-1528750">
            <a:off x="8339603" y="4241329"/>
            <a:ext cx="671256" cy="1110990"/>
            <a:chOff x="7619437" y="1699248"/>
            <a:chExt cx="1231398" cy="2038077"/>
          </a:xfrm>
        </p:grpSpPr>
        <p:sp>
          <p:nvSpPr>
            <p:cNvPr id="515" name="Google Shape;515;p58"/>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8"/>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8"/>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8"/>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8"/>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8"/>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58"/>
          <p:cNvGrpSpPr/>
          <p:nvPr/>
        </p:nvGrpSpPr>
        <p:grpSpPr>
          <a:xfrm flipH="1" rot="9269045">
            <a:off x="75691" y="-452219"/>
            <a:ext cx="1275245" cy="1894233"/>
            <a:chOff x="7619437" y="1699248"/>
            <a:chExt cx="1231398" cy="2038077"/>
          </a:xfrm>
        </p:grpSpPr>
        <p:sp>
          <p:nvSpPr>
            <p:cNvPr id="522" name="Google Shape;522;p58"/>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8"/>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8"/>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8"/>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8"/>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8"/>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8" name="Google Shape;528;p58"/>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529" name="Google Shape;529;p58"/>
          <p:cNvPicPr preferRelativeResize="0"/>
          <p:nvPr/>
        </p:nvPicPr>
        <p:blipFill>
          <a:blip r:embed="rId3">
            <a:alphaModFix/>
          </a:blip>
          <a:stretch>
            <a:fillRect/>
          </a:stretch>
        </p:blipFill>
        <p:spPr>
          <a:xfrm>
            <a:off x="0" y="2187900"/>
            <a:ext cx="2955600" cy="295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533" name="Shape 533"/>
        <p:cNvGrpSpPr/>
        <p:nvPr/>
      </p:nvGrpSpPr>
      <p:grpSpPr>
        <a:xfrm>
          <a:off x="0" y="0"/>
          <a:ext cx="0" cy="0"/>
          <a:chOff x="0" y="0"/>
          <a:chExt cx="0" cy="0"/>
        </a:xfrm>
      </p:grpSpPr>
      <p:sp>
        <p:nvSpPr>
          <p:cNvPr id="534" name="Google Shape;534;p59"/>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مغز و شوخی</a:t>
            </a:r>
            <a:endParaRPr sz="2900"/>
          </a:p>
        </p:txBody>
      </p:sp>
      <p:grpSp>
        <p:nvGrpSpPr>
          <p:cNvPr id="535" name="Google Shape;535;p59"/>
          <p:cNvGrpSpPr/>
          <p:nvPr/>
        </p:nvGrpSpPr>
        <p:grpSpPr>
          <a:xfrm flipH="1" rot="-1528750">
            <a:off x="8339603" y="4241329"/>
            <a:ext cx="671256" cy="1110990"/>
            <a:chOff x="7619437" y="1699248"/>
            <a:chExt cx="1231398" cy="2038077"/>
          </a:xfrm>
        </p:grpSpPr>
        <p:sp>
          <p:nvSpPr>
            <p:cNvPr id="536" name="Google Shape;536;p59"/>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9"/>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9"/>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9"/>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9"/>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9"/>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59"/>
          <p:cNvGrpSpPr/>
          <p:nvPr/>
        </p:nvGrpSpPr>
        <p:grpSpPr>
          <a:xfrm flipH="1" rot="9269045">
            <a:off x="75691" y="-452219"/>
            <a:ext cx="1275245" cy="1894233"/>
            <a:chOff x="7619437" y="1699248"/>
            <a:chExt cx="1231398" cy="2038077"/>
          </a:xfrm>
        </p:grpSpPr>
        <p:sp>
          <p:nvSpPr>
            <p:cNvPr id="543" name="Google Shape;543;p59"/>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9"/>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9"/>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9"/>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9"/>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9"/>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59"/>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550" name="Google Shape;550;p59"/>
          <p:cNvPicPr preferRelativeResize="0"/>
          <p:nvPr/>
        </p:nvPicPr>
        <p:blipFill>
          <a:blip r:embed="rId3">
            <a:alphaModFix/>
          </a:blip>
          <a:stretch>
            <a:fillRect/>
          </a:stretch>
        </p:blipFill>
        <p:spPr>
          <a:xfrm>
            <a:off x="2117767" y="1005950"/>
            <a:ext cx="5149551" cy="3430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554" name="Shape 554"/>
        <p:cNvGrpSpPr/>
        <p:nvPr/>
      </p:nvGrpSpPr>
      <p:grpSpPr>
        <a:xfrm>
          <a:off x="0" y="0"/>
          <a:ext cx="0" cy="0"/>
          <a:chOff x="0" y="0"/>
          <a:chExt cx="0" cy="0"/>
        </a:xfrm>
      </p:grpSpPr>
      <p:sp>
        <p:nvSpPr>
          <p:cNvPr id="555" name="Google Shape;555;p60"/>
          <p:cNvSpPr txBox="1"/>
          <p:nvPr>
            <p:ph idx="1" type="body"/>
          </p:nvPr>
        </p:nvSpPr>
        <p:spPr>
          <a:xfrm>
            <a:off x="754475" y="2726450"/>
            <a:ext cx="7708200" cy="18117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741B47"/>
                </a:solidFill>
              </a:rPr>
              <a:t>شوخ طبعی خود افزاینده self-enhancing (SE) humor</a:t>
            </a:r>
            <a:endParaRPr sz="2100">
              <a:solidFill>
                <a:srgbClr val="741B47"/>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 با عنوان شوخ طبعی "خوش ذات" تعریف می شود که بدون هیچ هزینه ای برای دیگران و خود، جایگاه خود را تقویت می کند.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"اگر هر کدوم از ستایشگران من یک تار مو بودند، به دوتا سر نیاز داشتم"</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556" name="Google Shape;556;p60"/>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557" name="Google Shape;557;p60"/>
          <p:cNvGrpSpPr/>
          <p:nvPr/>
        </p:nvGrpSpPr>
        <p:grpSpPr>
          <a:xfrm flipH="1" rot="-1528750">
            <a:off x="8339603" y="4241329"/>
            <a:ext cx="671256" cy="1110990"/>
            <a:chOff x="7619437" y="1699248"/>
            <a:chExt cx="1231398" cy="2038077"/>
          </a:xfrm>
        </p:grpSpPr>
        <p:sp>
          <p:nvSpPr>
            <p:cNvPr id="558" name="Google Shape;558;p60"/>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0"/>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0"/>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0"/>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0"/>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0"/>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60"/>
          <p:cNvGrpSpPr/>
          <p:nvPr/>
        </p:nvGrpSpPr>
        <p:grpSpPr>
          <a:xfrm flipH="1" rot="9269045">
            <a:off x="75691" y="-452219"/>
            <a:ext cx="1275245" cy="1894233"/>
            <a:chOff x="7619437" y="1699248"/>
            <a:chExt cx="1231398" cy="2038077"/>
          </a:xfrm>
        </p:grpSpPr>
        <p:sp>
          <p:nvSpPr>
            <p:cNvPr id="565" name="Google Shape;565;p60"/>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0"/>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0"/>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0"/>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0"/>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0"/>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60"/>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43"/>
          <p:cNvSpPr txBox="1"/>
          <p:nvPr>
            <p:ph type="title"/>
          </p:nvPr>
        </p:nvSpPr>
        <p:spPr>
          <a:xfrm>
            <a:off x="1483025" y="235775"/>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تعریف شوخی بدون تعریف</a:t>
            </a:r>
            <a:endParaRPr sz="1800">
              <a:solidFill>
                <a:srgbClr val="000000"/>
              </a:solidFill>
            </a:endParaRPr>
          </a:p>
        </p:txBody>
      </p:sp>
      <p:sp>
        <p:nvSpPr>
          <p:cNvPr id="256" name="Google Shape;256;p43"/>
          <p:cNvSpPr txBox="1"/>
          <p:nvPr/>
        </p:nvSpPr>
        <p:spPr>
          <a:xfrm>
            <a:off x="488175" y="1068325"/>
            <a:ext cx="8242200" cy="3801900"/>
          </a:xfrm>
          <a:prstGeom prst="rect">
            <a:avLst/>
          </a:prstGeom>
          <a:noFill/>
          <a:ln>
            <a:noFill/>
          </a:ln>
        </p:spPr>
        <p:txBody>
          <a:bodyPr anchorCtr="0" anchor="t" bIns="91425" lIns="91425" spcFirstLastPara="1" rIns="91425" wrap="square" tIns="91425">
            <a:spAutoFit/>
          </a:bodyPr>
          <a:lstStyle/>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هدف شوخی،  ایجاد خنده است؟</a:t>
            </a:r>
            <a:endParaRPr sz="2000">
              <a:solidFill>
                <a:srgbClr val="351C75"/>
              </a:solidFill>
              <a:latin typeface="Lalezar"/>
              <a:ea typeface="Lalezar"/>
              <a:cs typeface="Lalezar"/>
              <a:sym typeface="Lalezar"/>
            </a:endParaRPr>
          </a:p>
          <a:p>
            <a:pPr indent="0" lvl="0" marL="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ایجاد رابطه عمیق تر و بهبود روابط انسانی</a:t>
            </a:r>
            <a:endParaRPr sz="1900">
              <a:solidFill>
                <a:srgbClr val="990000"/>
              </a:solidFill>
              <a:latin typeface="Lalezar"/>
              <a:ea typeface="Lalezar"/>
              <a:cs typeface="Lalezar"/>
              <a:sym typeface="Lalezar"/>
            </a:endParaRPr>
          </a:p>
          <a:p>
            <a:pPr indent="0" lvl="0" marL="457200" rtl="1" algn="r">
              <a:spcBef>
                <a:spcPts val="0"/>
              </a:spcBef>
              <a:spcAft>
                <a:spcPts val="0"/>
              </a:spcAft>
              <a:buNone/>
            </a:pPr>
            <a:r>
              <a:t/>
            </a:r>
            <a:endParaRPr sz="1900">
              <a:latin typeface="Lalezar"/>
              <a:ea typeface="Lalezar"/>
              <a:cs typeface="Lalezar"/>
              <a:sym typeface="Lalezar"/>
            </a:endParaRPr>
          </a:p>
          <a:p>
            <a:pPr indent="0" lvl="0" marL="457200" rtl="1" algn="r">
              <a:spcBef>
                <a:spcPts val="0"/>
              </a:spcBef>
              <a:spcAft>
                <a:spcPts val="0"/>
              </a:spcAft>
              <a:buNone/>
            </a:pPr>
            <a:r>
              <a:t/>
            </a:r>
            <a:endParaRPr sz="1900">
              <a:solidFill>
                <a:srgbClr val="38761D"/>
              </a:solidFill>
              <a:latin typeface="Lalezar"/>
              <a:ea typeface="Lalezar"/>
              <a:cs typeface="Lalezar"/>
              <a:sym typeface="Lalezar"/>
            </a:endParaRPr>
          </a:p>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اگر حس شوخ طبعی نداشتم، مدتها پیش خودکشی کرده بودم </a:t>
            </a:r>
            <a:endParaRPr sz="2000">
              <a:solidFill>
                <a:srgbClr val="351C75"/>
              </a:solidFill>
              <a:latin typeface="Lalezar"/>
              <a:ea typeface="Lalezar"/>
              <a:cs typeface="Lalezar"/>
              <a:sym typeface="Lalezar"/>
            </a:endParaRPr>
          </a:p>
          <a:p>
            <a:pPr indent="0" lvl="0" marL="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مهاتما گاندی </a:t>
            </a:r>
            <a:endParaRPr sz="1900">
              <a:solidFill>
                <a:srgbClr val="990000"/>
              </a:solidFill>
              <a:latin typeface="Lalezar"/>
              <a:ea typeface="Lalezar"/>
              <a:cs typeface="Lalezar"/>
              <a:sym typeface="Lalezar"/>
            </a:endParaRPr>
          </a:p>
          <a:p>
            <a:pPr indent="0" lvl="0" marL="457200" rtl="1" algn="r">
              <a:spcBef>
                <a:spcPts val="0"/>
              </a:spcBef>
              <a:spcAft>
                <a:spcPts val="0"/>
              </a:spcAft>
              <a:buNone/>
            </a:pPr>
            <a:r>
              <a:t/>
            </a:r>
            <a:endParaRPr sz="1900">
              <a:latin typeface="Lalezar"/>
              <a:ea typeface="Lalezar"/>
              <a:cs typeface="Lalezar"/>
              <a:sym typeface="Lalezar"/>
            </a:endParaRPr>
          </a:p>
          <a:p>
            <a:pPr indent="0" lvl="0" marL="457200" rtl="1" algn="r">
              <a:spcBef>
                <a:spcPts val="0"/>
              </a:spcBef>
              <a:spcAft>
                <a:spcPts val="0"/>
              </a:spcAft>
              <a:buNone/>
            </a:pPr>
            <a:r>
              <a:t/>
            </a:r>
            <a:endParaRPr sz="1900">
              <a:solidFill>
                <a:srgbClr val="38761D"/>
              </a:solidFill>
              <a:latin typeface="Lalezar"/>
              <a:ea typeface="Lalezar"/>
              <a:cs typeface="Lalezar"/>
              <a:sym typeface="Lalezar"/>
            </a:endParaRPr>
          </a:p>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یک روز بدون خنده یک روز تلف شده است.</a:t>
            </a:r>
            <a:endParaRPr sz="2000">
              <a:solidFill>
                <a:srgbClr val="351C75"/>
              </a:solidFill>
              <a:latin typeface="Lalezar"/>
              <a:ea typeface="Lalezar"/>
              <a:cs typeface="Lalezar"/>
              <a:sym typeface="Lalezar"/>
            </a:endParaRPr>
          </a:p>
          <a:p>
            <a:pPr indent="0" lvl="0" marL="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چارلی چاپلین </a:t>
            </a:r>
            <a:endParaRPr sz="1900">
              <a:solidFill>
                <a:srgbClr val="990000"/>
              </a:solidFill>
              <a:latin typeface="Lalezar"/>
              <a:ea typeface="Lalezar"/>
              <a:cs typeface="Lalezar"/>
              <a:sym typeface="Lalez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100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1000"/>
                                        <p:tgtEl>
                                          <p:spTgt spid="2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Effect filter="fade" transition="in">
                                      <p:cBhvr>
                                        <p:cTn dur="1000"/>
                                        <p:tgtEl>
                                          <p:spTgt spid="2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7" st="7"/>
                                            </p:txEl>
                                          </p:spTgt>
                                        </p:tgtEl>
                                        <p:attrNameLst>
                                          <p:attrName>style.visibility</p:attrName>
                                        </p:attrNameLst>
                                      </p:cBhvr>
                                      <p:to>
                                        <p:strVal val="visible"/>
                                      </p:to>
                                    </p:set>
                                    <p:animEffect filter="fade" transition="in">
                                      <p:cBhvr>
                                        <p:cTn dur="1000"/>
                                        <p:tgtEl>
                                          <p:spTgt spid="2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8" st="8"/>
                                            </p:txEl>
                                          </p:spTgt>
                                        </p:tgtEl>
                                        <p:attrNameLst>
                                          <p:attrName>style.visibility</p:attrName>
                                        </p:attrNameLst>
                                      </p:cBhvr>
                                      <p:to>
                                        <p:strVal val="visible"/>
                                      </p:to>
                                    </p:set>
                                    <p:animEffect filter="fade" transition="in">
                                      <p:cBhvr>
                                        <p:cTn dur="1000"/>
                                        <p:tgtEl>
                                          <p:spTgt spid="25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9" st="9"/>
                                            </p:txEl>
                                          </p:spTgt>
                                        </p:tgtEl>
                                        <p:attrNameLst>
                                          <p:attrName>style.visibility</p:attrName>
                                        </p:attrNameLst>
                                      </p:cBhvr>
                                      <p:to>
                                        <p:strVal val="visible"/>
                                      </p:to>
                                    </p:set>
                                    <p:animEffect filter="fade" transition="in">
                                      <p:cBhvr>
                                        <p:cTn dur="1000"/>
                                        <p:tgtEl>
                                          <p:spTgt spid="25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0" st="10"/>
                                            </p:txEl>
                                          </p:spTgt>
                                        </p:tgtEl>
                                        <p:attrNameLst>
                                          <p:attrName>style.visibility</p:attrName>
                                        </p:attrNameLst>
                                      </p:cBhvr>
                                      <p:to>
                                        <p:strVal val="visible"/>
                                      </p:to>
                                    </p:set>
                                    <p:animEffect filter="fade" transition="in">
                                      <p:cBhvr>
                                        <p:cTn dur="1000"/>
                                        <p:tgtEl>
                                          <p:spTgt spid="25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1" st="11"/>
                                            </p:txEl>
                                          </p:spTgt>
                                        </p:tgtEl>
                                        <p:attrNameLst>
                                          <p:attrName>style.visibility</p:attrName>
                                        </p:attrNameLst>
                                      </p:cBhvr>
                                      <p:to>
                                        <p:strVal val="visible"/>
                                      </p:to>
                                    </p:set>
                                    <p:animEffect filter="fade" transition="in">
                                      <p:cBhvr>
                                        <p:cTn dur="1000"/>
                                        <p:tgtEl>
                                          <p:spTgt spid="25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2" st="12"/>
                                            </p:txEl>
                                          </p:spTgt>
                                        </p:tgtEl>
                                        <p:attrNameLst>
                                          <p:attrName>style.visibility</p:attrName>
                                        </p:attrNameLst>
                                      </p:cBhvr>
                                      <p:to>
                                        <p:strVal val="visible"/>
                                      </p:to>
                                    </p:set>
                                    <p:animEffect filter="fade" transition="in">
                                      <p:cBhvr>
                                        <p:cTn dur="1000"/>
                                        <p:tgtEl>
                                          <p:spTgt spid="256">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575" name="Shape 575"/>
        <p:cNvGrpSpPr/>
        <p:nvPr/>
      </p:nvGrpSpPr>
      <p:grpSpPr>
        <a:xfrm>
          <a:off x="0" y="0"/>
          <a:ext cx="0" cy="0"/>
          <a:chOff x="0" y="0"/>
          <a:chExt cx="0" cy="0"/>
        </a:xfrm>
      </p:grpSpPr>
      <p:sp>
        <p:nvSpPr>
          <p:cNvPr id="576" name="Google Shape;576;p61"/>
          <p:cNvSpPr txBox="1"/>
          <p:nvPr>
            <p:ph idx="1" type="body"/>
          </p:nvPr>
        </p:nvSpPr>
        <p:spPr>
          <a:xfrm>
            <a:off x="717900" y="1271200"/>
            <a:ext cx="7708200" cy="33777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741B47"/>
                </a:solidFill>
              </a:rPr>
              <a:t>طنز وابسته affiliative (AF) humor</a:t>
            </a:r>
            <a:endParaRPr sz="2100">
              <a:solidFill>
                <a:srgbClr val="741B47"/>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 با معیارهای خود افزاینده مطابقت دارد، اما هدف آن تقویت روابط با دیگران به جای تقویت خود است.</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"اگر هر یک از طرفداران شما یک تار مو بودند، شما به دو تا سر نیاز داشتید"</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577" name="Google Shape;577;p61"/>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578" name="Google Shape;578;p61"/>
          <p:cNvGrpSpPr/>
          <p:nvPr/>
        </p:nvGrpSpPr>
        <p:grpSpPr>
          <a:xfrm flipH="1" rot="-1528750">
            <a:off x="8339603" y="4241329"/>
            <a:ext cx="671256" cy="1110990"/>
            <a:chOff x="7619437" y="1699248"/>
            <a:chExt cx="1231398" cy="2038077"/>
          </a:xfrm>
        </p:grpSpPr>
        <p:sp>
          <p:nvSpPr>
            <p:cNvPr id="579" name="Google Shape;579;p61"/>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1"/>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1"/>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61"/>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61"/>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1"/>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61"/>
          <p:cNvGrpSpPr/>
          <p:nvPr/>
        </p:nvGrpSpPr>
        <p:grpSpPr>
          <a:xfrm flipH="1" rot="9269045">
            <a:off x="75691" y="-452219"/>
            <a:ext cx="1275245" cy="1894233"/>
            <a:chOff x="7619437" y="1699248"/>
            <a:chExt cx="1231398" cy="2038077"/>
          </a:xfrm>
        </p:grpSpPr>
        <p:sp>
          <p:nvSpPr>
            <p:cNvPr id="586" name="Google Shape;586;p61"/>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1"/>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1"/>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1"/>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1"/>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1"/>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61"/>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596" name="Shape 596"/>
        <p:cNvGrpSpPr/>
        <p:nvPr/>
      </p:nvGrpSpPr>
      <p:grpSpPr>
        <a:xfrm>
          <a:off x="0" y="0"/>
          <a:ext cx="0" cy="0"/>
          <a:chOff x="0" y="0"/>
          <a:chExt cx="0" cy="0"/>
        </a:xfrm>
      </p:grpSpPr>
      <p:sp>
        <p:nvSpPr>
          <p:cNvPr id="597" name="Google Shape;597;p62"/>
          <p:cNvSpPr txBox="1"/>
          <p:nvPr>
            <p:ph idx="1" type="body"/>
          </p:nvPr>
        </p:nvSpPr>
        <p:spPr>
          <a:xfrm>
            <a:off x="717900" y="964125"/>
            <a:ext cx="7708200" cy="33777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741B47"/>
                </a:solidFill>
              </a:rPr>
              <a:t>شوخ طبعی تهاجمی aggressive (AG) humor </a:t>
            </a:r>
            <a:endParaRPr sz="2100">
              <a:solidFill>
                <a:srgbClr val="741B47"/>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 سبکی است که به منظور ارتقای خود به قیمت تخریب جایگاه دیگران است.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"اگر هر یک از طرفدارانت یک تار موی تو بودند، تو کچل بودی"</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598" name="Google Shape;598;p62"/>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599" name="Google Shape;599;p62"/>
          <p:cNvGrpSpPr/>
          <p:nvPr/>
        </p:nvGrpSpPr>
        <p:grpSpPr>
          <a:xfrm flipH="1" rot="-1528750">
            <a:off x="8339603" y="4241329"/>
            <a:ext cx="671256" cy="1110990"/>
            <a:chOff x="7619437" y="1699248"/>
            <a:chExt cx="1231398" cy="2038077"/>
          </a:xfrm>
        </p:grpSpPr>
        <p:sp>
          <p:nvSpPr>
            <p:cNvPr id="600" name="Google Shape;600;p62"/>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2"/>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2"/>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62"/>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2"/>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62"/>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62"/>
          <p:cNvGrpSpPr/>
          <p:nvPr/>
        </p:nvGrpSpPr>
        <p:grpSpPr>
          <a:xfrm flipH="1" rot="9269045">
            <a:off x="75691" y="-452219"/>
            <a:ext cx="1275245" cy="1894233"/>
            <a:chOff x="7619437" y="1699248"/>
            <a:chExt cx="1231398" cy="2038077"/>
          </a:xfrm>
        </p:grpSpPr>
        <p:sp>
          <p:nvSpPr>
            <p:cNvPr id="607" name="Google Shape;607;p62"/>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2"/>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62"/>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2"/>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2"/>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2"/>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62"/>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17" name="Shape 617"/>
        <p:cNvGrpSpPr/>
        <p:nvPr/>
      </p:nvGrpSpPr>
      <p:grpSpPr>
        <a:xfrm>
          <a:off x="0" y="0"/>
          <a:ext cx="0" cy="0"/>
          <a:chOff x="0" y="0"/>
          <a:chExt cx="0" cy="0"/>
        </a:xfrm>
      </p:grpSpPr>
      <p:sp>
        <p:nvSpPr>
          <p:cNvPr id="618" name="Google Shape;618;p63"/>
          <p:cNvSpPr txBox="1"/>
          <p:nvPr>
            <p:ph idx="1" type="body"/>
          </p:nvPr>
        </p:nvSpPr>
        <p:spPr>
          <a:xfrm>
            <a:off x="717900" y="964125"/>
            <a:ext cx="7708200" cy="33777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741B47"/>
                </a:solidFill>
              </a:rPr>
              <a:t>طنز خود تخریب کننده self-defeating (SD) humor </a:t>
            </a:r>
            <a:endParaRPr sz="2100">
              <a:solidFill>
                <a:srgbClr val="741B47"/>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شوخی است که به منظور بالا بردن روابط با دیگران، اما به قیمت تخریب جایگاه خود است.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"اگر هر یک از طرفداران من یک تار موی من بودند، من کچل می شدم".</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619" name="Google Shape;619;p63"/>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620" name="Google Shape;620;p63"/>
          <p:cNvGrpSpPr/>
          <p:nvPr/>
        </p:nvGrpSpPr>
        <p:grpSpPr>
          <a:xfrm flipH="1" rot="-1528750">
            <a:off x="8339603" y="4241329"/>
            <a:ext cx="671256" cy="1110990"/>
            <a:chOff x="7619437" y="1699248"/>
            <a:chExt cx="1231398" cy="2038077"/>
          </a:xfrm>
        </p:grpSpPr>
        <p:sp>
          <p:nvSpPr>
            <p:cNvPr id="621" name="Google Shape;621;p63"/>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3"/>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3"/>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3"/>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3"/>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3"/>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63"/>
          <p:cNvGrpSpPr/>
          <p:nvPr/>
        </p:nvGrpSpPr>
        <p:grpSpPr>
          <a:xfrm flipH="1" rot="9269045">
            <a:off x="75691" y="-452219"/>
            <a:ext cx="1275245" cy="1894233"/>
            <a:chOff x="7619437" y="1699248"/>
            <a:chExt cx="1231398" cy="2038077"/>
          </a:xfrm>
        </p:grpSpPr>
        <p:sp>
          <p:nvSpPr>
            <p:cNvPr id="628" name="Google Shape;628;p63"/>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3"/>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3"/>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3"/>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3"/>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3"/>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63"/>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38" name="Shape 638"/>
        <p:cNvGrpSpPr/>
        <p:nvPr/>
      </p:nvGrpSpPr>
      <p:grpSpPr>
        <a:xfrm>
          <a:off x="0" y="0"/>
          <a:ext cx="0" cy="0"/>
          <a:chOff x="0" y="0"/>
          <a:chExt cx="0" cy="0"/>
        </a:xfrm>
      </p:grpSpPr>
      <p:sp>
        <p:nvSpPr>
          <p:cNvPr id="639" name="Google Shape;639;p64"/>
          <p:cNvSpPr txBox="1"/>
          <p:nvPr>
            <p:ph idx="1" type="body"/>
          </p:nvPr>
        </p:nvSpPr>
        <p:spPr>
          <a:xfrm>
            <a:off x="717900" y="1649450"/>
            <a:ext cx="7708200" cy="2913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38761D"/>
                </a:solidFill>
              </a:rPr>
              <a:t>انواع شوخ طبعی خوش خیم یعنی SE و AF با فعال شدن در </a:t>
            </a:r>
            <a:r>
              <a:rPr lang="en" sz="2100">
                <a:solidFill>
                  <a:srgbClr val="741B47"/>
                </a:solidFill>
              </a:rPr>
              <a:t>هسته اکومبنس (NAc)</a:t>
            </a:r>
            <a:r>
              <a:rPr lang="en" sz="2100">
                <a:solidFill>
                  <a:srgbClr val="38761D"/>
                </a:solidFill>
              </a:rPr>
              <a:t>، که در مغز جلویی قرار دارد و بخشی از یک مدار پاداش است، مرتبط هستند. همچنین فعال‌سازی در</a:t>
            </a:r>
            <a:r>
              <a:rPr lang="en" sz="2100">
                <a:solidFill>
                  <a:srgbClr val="741B47"/>
                </a:solidFill>
              </a:rPr>
              <a:t> قشر جلوی پیشانی (vmPFC)</a:t>
            </a:r>
            <a:r>
              <a:rPr lang="en" sz="2100">
                <a:solidFill>
                  <a:srgbClr val="38761D"/>
                </a:solidFill>
              </a:rPr>
              <a:t> در لوب جلوی پیشانی پیدا شده است که با پاسخ‌های احساسی مرتبط است.</a:t>
            </a:r>
            <a:endParaRPr sz="2100">
              <a:solidFill>
                <a:srgbClr val="38761D"/>
              </a:solidFill>
            </a:endParaRPr>
          </a:p>
          <a:p>
            <a:pPr indent="0" lvl="0" marL="0" rtl="1" algn="r">
              <a:lnSpc>
                <a:spcPct val="115000"/>
              </a:lnSpc>
              <a:spcBef>
                <a:spcPts val="0"/>
              </a:spcBef>
              <a:spcAft>
                <a:spcPts val="0"/>
              </a:spcAft>
              <a:buNone/>
            </a:pPr>
            <a:r>
              <a:t/>
            </a:r>
            <a:endParaRPr sz="2100">
              <a:solidFill>
                <a:srgbClr val="38761D"/>
              </a:solidFill>
            </a:endParaRPr>
          </a:p>
          <a:p>
            <a:pPr indent="0" lvl="0" marL="0" rtl="1" algn="r">
              <a:lnSpc>
                <a:spcPct val="115000"/>
              </a:lnSpc>
              <a:spcBef>
                <a:spcPts val="0"/>
              </a:spcBef>
              <a:spcAft>
                <a:spcPts val="0"/>
              </a:spcAft>
              <a:buNone/>
            </a:pPr>
            <a:r>
              <a:rPr lang="en" sz="2100">
                <a:solidFill>
                  <a:srgbClr val="38761D"/>
                </a:solidFill>
              </a:rPr>
              <a:t> این ساختارها در پاداش، لذت و شناخت نقش دارند.</a:t>
            </a:r>
            <a:endParaRPr sz="2100">
              <a:solidFill>
                <a:srgbClr val="38761D"/>
              </a:solidFill>
            </a:endParaRPr>
          </a:p>
          <a:p>
            <a:pPr indent="0" lvl="0" marL="0" rtl="1" algn="r">
              <a:lnSpc>
                <a:spcPct val="115000"/>
              </a:lnSpc>
              <a:spcBef>
                <a:spcPts val="0"/>
              </a:spcBef>
              <a:spcAft>
                <a:spcPts val="0"/>
              </a:spcAft>
              <a:buNone/>
            </a:pPr>
            <a:r>
              <a:t/>
            </a:r>
            <a:endParaRPr sz="2100">
              <a:solidFill>
                <a:srgbClr val="38761D"/>
              </a:solidFill>
            </a:endParaRPr>
          </a:p>
          <a:p>
            <a:pPr indent="0" lvl="0" marL="0" rtl="1" algn="r">
              <a:lnSpc>
                <a:spcPct val="115000"/>
              </a:lnSpc>
              <a:spcBef>
                <a:spcPts val="0"/>
              </a:spcBef>
              <a:spcAft>
                <a:spcPts val="0"/>
              </a:spcAft>
              <a:buNone/>
            </a:pPr>
            <a:r>
              <a:rPr lang="en" sz="2100">
                <a:solidFill>
                  <a:srgbClr val="38761D"/>
                </a:solidFill>
              </a:rPr>
              <a:t> فعال شدن در این سیستم های پاداش می تواند منجر به ترشح دوپامین، احساس لذت و خنده شود.</a:t>
            </a:r>
            <a:endParaRPr sz="2100">
              <a:solidFill>
                <a:srgbClr val="267F44"/>
              </a:solidFill>
            </a:endParaRPr>
          </a:p>
        </p:txBody>
      </p:sp>
      <p:sp>
        <p:nvSpPr>
          <p:cNvPr id="640" name="Google Shape;640;p64"/>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641" name="Google Shape;641;p64"/>
          <p:cNvGrpSpPr/>
          <p:nvPr/>
        </p:nvGrpSpPr>
        <p:grpSpPr>
          <a:xfrm flipH="1" rot="-1528750">
            <a:off x="8339603" y="4241329"/>
            <a:ext cx="671256" cy="1110990"/>
            <a:chOff x="7619437" y="1699248"/>
            <a:chExt cx="1231398" cy="2038077"/>
          </a:xfrm>
        </p:grpSpPr>
        <p:sp>
          <p:nvSpPr>
            <p:cNvPr id="642" name="Google Shape;642;p64"/>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4"/>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4"/>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4"/>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4"/>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4"/>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64"/>
          <p:cNvGrpSpPr/>
          <p:nvPr/>
        </p:nvGrpSpPr>
        <p:grpSpPr>
          <a:xfrm flipH="1" rot="9269307">
            <a:off x="16947" y="-390497"/>
            <a:ext cx="1063302" cy="1571340"/>
            <a:chOff x="7619437" y="1699248"/>
            <a:chExt cx="1231398" cy="2038077"/>
          </a:xfrm>
        </p:grpSpPr>
        <p:sp>
          <p:nvSpPr>
            <p:cNvPr id="649" name="Google Shape;649;p64"/>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4"/>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4"/>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4"/>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4"/>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4"/>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64"/>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59" name="Shape 659"/>
        <p:cNvGrpSpPr/>
        <p:nvPr/>
      </p:nvGrpSpPr>
      <p:grpSpPr>
        <a:xfrm>
          <a:off x="0" y="0"/>
          <a:ext cx="0" cy="0"/>
          <a:chOff x="0" y="0"/>
          <a:chExt cx="0" cy="0"/>
        </a:xfrm>
      </p:grpSpPr>
      <p:sp>
        <p:nvSpPr>
          <p:cNvPr id="660" name="Google Shape;660;p65"/>
          <p:cNvSpPr txBox="1"/>
          <p:nvPr>
            <p:ph idx="1" type="body"/>
          </p:nvPr>
        </p:nvSpPr>
        <p:spPr>
          <a:xfrm>
            <a:off x="717900" y="1373075"/>
            <a:ext cx="7708200" cy="2913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3000">
              <a:solidFill>
                <a:srgbClr val="0B5394"/>
              </a:solidFill>
            </a:endParaRPr>
          </a:p>
          <a:p>
            <a:pPr indent="0" lvl="0" marL="0" rtl="1" algn="ctr">
              <a:lnSpc>
                <a:spcPct val="115000"/>
              </a:lnSpc>
              <a:spcBef>
                <a:spcPts val="0"/>
              </a:spcBef>
              <a:spcAft>
                <a:spcPts val="0"/>
              </a:spcAft>
              <a:buNone/>
            </a:pPr>
            <a:r>
              <a:t/>
            </a:r>
            <a:endParaRPr sz="2200">
              <a:solidFill>
                <a:srgbClr val="267F44"/>
              </a:solidFill>
            </a:endParaRPr>
          </a:p>
          <a:p>
            <a:pPr indent="0" lvl="0" marL="0" rtl="1" algn="r">
              <a:lnSpc>
                <a:spcPct val="115000"/>
              </a:lnSpc>
              <a:spcBef>
                <a:spcPts val="0"/>
              </a:spcBef>
              <a:spcAft>
                <a:spcPts val="0"/>
              </a:spcAft>
              <a:buNone/>
            </a:pPr>
            <a:r>
              <a:rPr lang="en" sz="2100">
                <a:solidFill>
                  <a:srgbClr val="38761D"/>
                </a:solidFill>
              </a:rPr>
              <a:t>انواع کمی خصمانه تر و تخریبی تر شوخ طبعی AG و SD با فعال شدن</a:t>
            </a:r>
            <a:r>
              <a:rPr lang="en" sz="2100">
                <a:solidFill>
                  <a:srgbClr val="741B47"/>
                </a:solidFill>
              </a:rPr>
              <a:t> قشر سینگولیت قدامی زیر زانویی (sgACC)</a:t>
            </a:r>
            <a:r>
              <a:rPr lang="en" sz="2100">
                <a:solidFill>
                  <a:srgbClr val="38761D"/>
                </a:solidFill>
              </a:rPr>
              <a:t>، واقع در لوب فرونتال، و</a:t>
            </a:r>
            <a:r>
              <a:rPr lang="en" sz="2100">
                <a:solidFill>
                  <a:srgbClr val="741B47"/>
                </a:solidFill>
              </a:rPr>
              <a:t> آمیگدال</a:t>
            </a:r>
            <a:r>
              <a:rPr lang="en" sz="2100">
                <a:solidFill>
                  <a:srgbClr val="38761D"/>
                </a:solidFill>
              </a:rPr>
              <a:t>، واقع در لوب گیجگاهی داخلی، همراه است که هر دو ناحیه در تنظیم هیجانی نقش دارند.</a:t>
            </a:r>
            <a:endParaRPr sz="2100">
              <a:solidFill>
                <a:srgbClr val="38761D"/>
              </a:solidFill>
            </a:endParaRPr>
          </a:p>
          <a:p>
            <a:pPr indent="0" lvl="0" marL="0" rtl="1" algn="r">
              <a:lnSpc>
                <a:spcPct val="115000"/>
              </a:lnSpc>
              <a:spcBef>
                <a:spcPts val="0"/>
              </a:spcBef>
              <a:spcAft>
                <a:spcPts val="0"/>
              </a:spcAft>
              <a:buNone/>
            </a:pPr>
            <a:r>
              <a:t/>
            </a:r>
            <a:endParaRPr sz="2100">
              <a:solidFill>
                <a:srgbClr val="38761D"/>
              </a:solidFill>
            </a:endParaRPr>
          </a:p>
          <a:p>
            <a:pPr indent="0" lvl="0" marL="0" rtl="1" algn="r">
              <a:lnSpc>
                <a:spcPct val="115000"/>
              </a:lnSpc>
              <a:spcBef>
                <a:spcPts val="0"/>
              </a:spcBef>
              <a:spcAft>
                <a:spcPts val="0"/>
              </a:spcAft>
              <a:buNone/>
            </a:pPr>
            <a:r>
              <a:rPr lang="en" sz="2100">
                <a:solidFill>
                  <a:srgbClr val="38761D"/>
                </a:solidFill>
              </a:rPr>
              <a:t> در مطالعات با استفاده از روش fMRI تفاوت زیادی بین مسیرهای پردازش انواع شوخ طبعی وجود دارد. بنظر می رسد که این چهار سبک از راههای متفاوت ولی نهایتا به صورت مشترک منجر به ایجاد پاسخ های مشابه (خنده و لذت) می شوند.</a:t>
            </a:r>
            <a:endParaRPr sz="2100">
              <a:solidFill>
                <a:srgbClr val="38761D"/>
              </a:solidFill>
            </a:endParaRPr>
          </a:p>
          <a:p>
            <a:pPr indent="0" lvl="0" marL="0" rtl="1" algn="r">
              <a:lnSpc>
                <a:spcPct val="115000"/>
              </a:lnSpc>
              <a:spcBef>
                <a:spcPts val="0"/>
              </a:spcBef>
              <a:spcAft>
                <a:spcPts val="0"/>
              </a:spcAft>
              <a:buNone/>
            </a:pPr>
            <a:r>
              <a:t/>
            </a:r>
            <a:endParaRPr sz="2100">
              <a:solidFill>
                <a:srgbClr val="38761D"/>
              </a:solidFill>
            </a:endParaRPr>
          </a:p>
        </p:txBody>
      </p:sp>
      <p:sp>
        <p:nvSpPr>
          <p:cNvPr id="661" name="Google Shape;661;p65"/>
          <p:cNvSpPr txBox="1"/>
          <p:nvPr>
            <p:ph type="title"/>
          </p:nvPr>
        </p:nvSpPr>
        <p:spPr>
          <a:xfrm>
            <a:off x="1532550" y="1362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چهار سبک طنز</a:t>
            </a:r>
            <a:endParaRPr sz="1900"/>
          </a:p>
        </p:txBody>
      </p:sp>
      <p:grpSp>
        <p:nvGrpSpPr>
          <p:cNvPr id="662" name="Google Shape;662;p65"/>
          <p:cNvGrpSpPr/>
          <p:nvPr/>
        </p:nvGrpSpPr>
        <p:grpSpPr>
          <a:xfrm flipH="1" rot="-1528750">
            <a:off x="8339603" y="4241329"/>
            <a:ext cx="671256" cy="1110990"/>
            <a:chOff x="7619437" y="1699248"/>
            <a:chExt cx="1231398" cy="2038077"/>
          </a:xfrm>
        </p:grpSpPr>
        <p:sp>
          <p:nvSpPr>
            <p:cNvPr id="663" name="Google Shape;663;p65"/>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5"/>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5"/>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5"/>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5"/>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5"/>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65"/>
          <p:cNvGrpSpPr/>
          <p:nvPr/>
        </p:nvGrpSpPr>
        <p:grpSpPr>
          <a:xfrm flipH="1" rot="9269307">
            <a:off x="16947" y="-390497"/>
            <a:ext cx="1063302" cy="1571340"/>
            <a:chOff x="7619437" y="1699248"/>
            <a:chExt cx="1231398" cy="2038077"/>
          </a:xfrm>
        </p:grpSpPr>
        <p:sp>
          <p:nvSpPr>
            <p:cNvPr id="670" name="Google Shape;670;p65"/>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5"/>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5"/>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5"/>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5"/>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5"/>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65"/>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80" name="Shape 680"/>
        <p:cNvGrpSpPr/>
        <p:nvPr/>
      </p:nvGrpSpPr>
      <p:grpSpPr>
        <a:xfrm>
          <a:off x="0" y="0"/>
          <a:ext cx="0" cy="0"/>
          <a:chOff x="0" y="0"/>
          <a:chExt cx="0" cy="0"/>
        </a:xfrm>
      </p:grpSpPr>
      <p:pic>
        <p:nvPicPr>
          <p:cNvPr id="681" name="Google Shape;681;p66"/>
          <p:cNvPicPr preferRelativeResize="0"/>
          <p:nvPr/>
        </p:nvPicPr>
        <p:blipFill>
          <a:blip r:embed="rId3">
            <a:alphaModFix/>
          </a:blip>
          <a:stretch>
            <a:fillRect/>
          </a:stretch>
        </p:blipFill>
        <p:spPr>
          <a:xfrm>
            <a:off x="256550" y="112775"/>
            <a:ext cx="7489400" cy="4493650"/>
          </a:xfrm>
          <a:prstGeom prst="rect">
            <a:avLst/>
          </a:prstGeom>
          <a:noFill/>
          <a:ln>
            <a:noFill/>
          </a:ln>
        </p:spPr>
      </p:pic>
      <p:sp>
        <p:nvSpPr>
          <p:cNvPr id="682" name="Google Shape;682;p66"/>
          <p:cNvSpPr txBox="1"/>
          <p:nvPr>
            <p:ph type="title"/>
          </p:nvPr>
        </p:nvSpPr>
        <p:spPr>
          <a:xfrm>
            <a:off x="1684950" y="28865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رنگ شوخی</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86" name="Shape 686"/>
        <p:cNvGrpSpPr/>
        <p:nvPr/>
      </p:nvGrpSpPr>
      <p:grpSpPr>
        <a:xfrm>
          <a:off x="0" y="0"/>
          <a:ext cx="0" cy="0"/>
          <a:chOff x="0" y="0"/>
          <a:chExt cx="0" cy="0"/>
        </a:xfrm>
      </p:grpSpPr>
      <p:sp>
        <p:nvSpPr>
          <p:cNvPr id="687" name="Google Shape;687;p67"/>
          <p:cNvSpPr txBox="1"/>
          <p:nvPr>
            <p:ph type="title"/>
          </p:nvPr>
        </p:nvSpPr>
        <p:spPr>
          <a:xfrm>
            <a:off x="1707975" y="1044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اندورفین</a:t>
            </a:r>
            <a:endParaRPr sz="1900"/>
          </a:p>
        </p:txBody>
      </p:sp>
      <p:pic>
        <p:nvPicPr>
          <p:cNvPr id="688" name="Google Shape;688;p67"/>
          <p:cNvPicPr preferRelativeResize="0"/>
          <p:nvPr/>
        </p:nvPicPr>
        <p:blipFill>
          <a:blip r:embed="rId3">
            <a:alphaModFix/>
          </a:blip>
          <a:stretch>
            <a:fillRect/>
          </a:stretch>
        </p:blipFill>
        <p:spPr>
          <a:xfrm>
            <a:off x="-32450" y="2925825"/>
            <a:ext cx="3329375" cy="2333675"/>
          </a:xfrm>
          <a:prstGeom prst="rect">
            <a:avLst/>
          </a:prstGeom>
          <a:noFill/>
          <a:ln>
            <a:noFill/>
          </a:ln>
        </p:spPr>
      </p:pic>
      <p:sp>
        <p:nvSpPr>
          <p:cNvPr id="689" name="Google Shape;689;p67"/>
          <p:cNvSpPr txBox="1"/>
          <p:nvPr/>
        </p:nvSpPr>
        <p:spPr>
          <a:xfrm>
            <a:off x="468300" y="766550"/>
            <a:ext cx="8391300" cy="3534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lang="en" sz="1900">
                <a:solidFill>
                  <a:srgbClr val="38761D"/>
                </a:solidFill>
                <a:latin typeface="Lalezar"/>
                <a:ea typeface="Lalezar"/>
                <a:cs typeface="Lalezar"/>
                <a:sym typeface="Lalezar"/>
              </a:rPr>
              <a:t>خندیدن با دیگران باعث آزاد شدن اندورفین (مواد شیمیایی که به ما کمک می‌کند احساس خوبی داشته باشیم) از طریق گیرنده‌های مواد اپیوئیدی می‌شود.</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rPr lang="en" sz="1900">
                <a:solidFill>
                  <a:srgbClr val="38761D"/>
                </a:solidFill>
                <a:latin typeface="Lalezar"/>
                <a:ea typeface="Lalezar"/>
                <a:cs typeface="Lalezar"/>
                <a:sym typeface="Lalezar"/>
              </a:rPr>
              <a:t>خنده به همان روشی که یک ماده مخدر ممکن است باعث ایجاد سرخوشی شود، باعث احساس شادی و لذت می شود.</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rPr lang="en" sz="1900">
                <a:solidFill>
                  <a:srgbClr val="741B47"/>
                </a:solidFill>
                <a:latin typeface="Lalezar"/>
                <a:ea typeface="Lalezar"/>
                <a:cs typeface="Lalezar"/>
                <a:sym typeface="Lalezar"/>
              </a:rPr>
              <a:t>ترشح اندورفین باعث افزایش احساس با هم بودن و امنیت می شود. خنده یکی از اعضای گروه می تواند باعث ترشح اندورفین در سایر اعضای گروه شود و منجر به واکنش زنجیره ای خنده در بین اعضای گروه شود.</a:t>
            </a:r>
            <a:endParaRPr sz="1900">
              <a:solidFill>
                <a:srgbClr val="741B47"/>
              </a:solidFill>
              <a:latin typeface="Lalezar"/>
              <a:ea typeface="Lalezar"/>
              <a:cs typeface="Lalezar"/>
              <a:sym typeface="Lalezar"/>
            </a:endParaRPr>
          </a:p>
          <a:p>
            <a:pPr indent="0" lvl="0" marL="0" rtl="1" algn="r">
              <a:lnSpc>
                <a:spcPct val="115000"/>
              </a:lnSpc>
              <a:spcBef>
                <a:spcPts val="0"/>
              </a:spcBef>
              <a:spcAft>
                <a:spcPts val="0"/>
              </a:spcAft>
              <a:buNone/>
            </a:pPr>
            <a:r>
              <a:t/>
            </a:r>
            <a:endParaRPr sz="2100">
              <a:solidFill>
                <a:srgbClr val="38761D"/>
              </a:solidFill>
              <a:latin typeface="Lalezar"/>
              <a:ea typeface="Lalezar"/>
              <a:cs typeface="Lalezar"/>
              <a:sym typeface="Lalez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693" name="Shape 693"/>
        <p:cNvGrpSpPr/>
        <p:nvPr/>
      </p:nvGrpSpPr>
      <p:grpSpPr>
        <a:xfrm>
          <a:off x="0" y="0"/>
          <a:ext cx="0" cy="0"/>
          <a:chOff x="0" y="0"/>
          <a:chExt cx="0" cy="0"/>
        </a:xfrm>
      </p:grpSpPr>
      <p:sp>
        <p:nvSpPr>
          <p:cNvPr id="694" name="Google Shape;694;p68"/>
          <p:cNvSpPr txBox="1"/>
          <p:nvPr>
            <p:ph type="title"/>
          </p:nvPr>
        </p:nvSpPr>
        <p:spPr>
          <a:xfrm>
            <a:off x="1707975" y="1044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سروتونین</a:t>
            </a:r>
            <a:endParaRPr sz="1900"/>
          </a:p>
        </p:txBody>
      </p:sp>
      <p:sp>
        <p:nvSpPr>
          <p:cNvPr id="695" name="Google Shape;695;p68"/>
          <p:cNvSpPr txBox="1"/>
          <p:nvPr/>
        </p:nvSpPr>
        <p:spPr>
          <a:xfrm>
            <a:off x="551775" y="858700"/>
            <a:ext cx="8391300" cy="8442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lang="en" sz="1900">
                <a:solidFill>
                  <a:srgbClr val="38761D"/>
                </a:solidFill>
                <a:latin typeface="Lalezar"/>
                <a:ea typeface="Lalezar"/>
                <a:cs typeface="Lalezar"/>
                <a:sym typeface="Lalezar"/>
              </a:rPr>
              <a:t>خنده اثری مشابه داروهای ضد افسردگی دارد و آزادسازی سروتونین را فعال می کند.</a:t>
            </a:r>
            <a:endParaRPr sz="1900">
              <a:solidFill>
                <a:srgbClr val="741B47"/>
              </a:solidFill>
              <a:latin typeface="Lalezar"/>
              <a:ea typeface="Lalezar"/>
              <a:cs typeface="Lalezar"/>
              <a:sym typeface="Lalezar"/>
            </a:endParaRPr>
          </a:p>
          <a:p>
            <a:pPr indent="0" lvl="0" marL="0" rtl="1" algn="r">
              <a:lnSpc>
                <a:spcPct val="115000"/>
              </a:lnSpc>
              <a:spcBef>
                <a:spcPts val="0"/>
              </a:spcBef>
              <a:spcAft>
                <a:spcPts val="0"/>
              </a:spcAft>
              <a:buNone/>
            </a:pPr>
            <a:r>
              <a:t/>
            </a:r>
            <a:endParaRPr sz="2100">
              <a:solidFill>
                <a:srgbClr val="38761D"/>
              </a:solidFill>
              <a:latin typeface="Lalezar"/>
              <a:ea typeface="Lalezar"/>
              <a:cs typeface="Lalezar"/>
              <a:sym typeface="Lalezar"/>
            </a:endParaRPr>
          </a:p>
        </p:txBody>
      </p:sp>
      <p:pic>
        <p:nvPicPr>
          <p:cNvPr id="696" name="Google Shape;696;p68"/>
          <p:cNvPicPr preferRelativeResize="0"/>
          <p:nvPr/>
        </p:nvPicPr>
        <p:blipFill>
          <a:blip r:embed="rId3">
            <a:alphaModFix/>
          </a:blip>
          <a:stretch>
            <a:fillRect/>
          </a:stretch>
        </p:blipFill>
        <p:spPr>
          <a:xfrm>
            <a:off x="2157750" y="1091825"/>
            <a:ext cx="4905525" cy="4089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700" name="Shape 700"/>
        <p:cNvGrpSpPr/>
        <p:nvPr/>
      </p:nvGrpSpPr>
      <p:grpSpPr>
        <a:xfrm>
          <a:off x="0" y="0"/>
          <a:ext cx="0" cy="0"/>
          <a:chOff x="0" y="0"/>
          <a:chExt cx="0" cy="0"/>
        </a:xfrm>
      </p:grpSpPr>
      <p:sp>
        <p:nvSpPr>
          <p:cNvPr id="701" name="Google Shape;701;p69"/>
          <p:cNvSpPr txBox="1"/>
          <p:nvPr>
            <p:ph type="title"/>
          </p:nvPr>
        </p:nvSpPr>
        <p:spPr>
          <a:xfrm>
            <a:off x="1707975" y="1044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نورون‌های آینه‌ای</a:t>
            </a:r>
            <a:endParaRPr sz="1900"/>
          </a:p>
        </p:txBody>
      </p:sp>
      <p:sp>
        <p:nvSpPr>
          <p:cNvPr id="702" name="Google Shape;702;p69"/>
          <p:cNvSpPr txBox="1"/>
          <p:nvPr/>
        </p:nvSpPr>
        <p:spPr>
          <a:xfrm>
            <a:off x="551775" y="858700"/>
            <a:ext cx="8391300" cy="14106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lang="en" sz="1600">
                <a:solidFill>
                  <a:srgbClr val="38761D"/>
                </a:solidFill>
                <a:latin typeface="Lalezar"/>
                <a:ea typeface="Lalezar"/>
                <a:cs typeface="Lalezar"/>
                <a:sym typeface="Lalezar"/>
              </a:rPr>
              <a:t>نه تنها ما بطور ناخودآگاه از رفتار دیگران کپی می‌کنیم، بلکه وقتی دیگران رفتارهای ما را کپی می‌کنند، آنها را بیشتر دوست داریم و با آن‌ها تعامل بهتری داریم. به طور طبیعی ما تمایل داریم افرادی را که شبیه خودمان هستند، دوست داشته باشیم.</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t/>
            </a:r>
            <a:endParaRPr sz="2100">
              <a:solidFill>
                <a:srgbClr val="38761D"/>
              </a:solidFill>
              <a:latin typeface="Lalezar"/>
              <a:ea typeface="Lalezar"/>
              <a:cs typeface="Lalezar"/>
              <a:sym typeface="Lalezar"/>
            </a:endParaRPr>
          </a:p>
        </p:txBody>
      </p:sp>
      <p:pic>
        <p:nvPicPr>
          <p:cNvPr id="703" name="Google Shape;703;p69"/>
          <p:cNvPicPr preferRelativeResize="0"/>
          <p:nvPr/>
        </p:nvPicPr>
        <p:blipFill>
          <a:blip r:embed="rId3">
            <a:alphaModFix/>
          </a:blip>
          <a:stretch>
            <a:fillRect/>
          </a:stretch>
        </p:blipFill>
        <p:spPr>
          <a:xfrm>
            <a:off x="2034975" y="1551275"/>
            <a:ext cx="5135825" cy="3531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707" name="Shape 707"/>
        <p:cNvGrpSpPr/>
        <p:nvPr/>
      </p:nvGrpSpPr>
      <p:grpSpPr>
        <a:xfrm>
          <a:off x="0" y="0"/>
          <a:ext cx="0" cy="0"/>
          <a:chOff x="0" y="0"/>
          <a:chExt cx="0" cy="0"/>
        </a:xfrm>
      </p:grpSpPr>
      <p:sp>
        <p:nvSpPr>
          <p:cNvPr id="708" name="Google Shape;708;p70"/>
          <p:cNvSpPr txBox="1"/>
          <p:nvPr>
            <p:ph type="title"/>
          </p:nvPr>
        </p:nvSpPr>
        <p:spPr>
          <a:xfrm>
            <a:off x="1707975" y="210525"/>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معجون قدرتمند</a:t>
            </a:r>
            <a:endParaRPr sz="2100"/>
          </a:p>
        </p:txBody>
      </p:sp>
      <p:sp>
        <p:nvSpPr>
          <p:cNvPr id="709" name="Google Shape;709;p70"/>
          <p:cNvSpPr txBox="1"/>
          <p:nvPr/>
        </p:nvSpPr>
        <p:spPr>
          <a:xfrm>
            <a:off x="551775" y="858700"/>
            <a:ext cx="8391300" cy="4298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lang="en" sz="1600">
                <a:solidFill>
                  <a:srgbClr val="38761D"/>
                </a:solidFill>
                <a:latin typeface="Lalezar"/>
                <a:ea typeface="Lalezar"/>
                <a:cs typeface="Lalezar"/>
                <a:sym typeface="Lalezar"/>
              </a:rPr>
              <a:t>وقتی که میخندیم، مغز ما مجموعه ای از هورمون ها را ترشح می کند که باعث می شود</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t/>
            </a:r>
            <a:endParaRPr sz="1600">
              <a:solidFill>
                <a:srgbClr val="38761D"/>
              </a:solidFill>
              <a:latin typeface="Lalezar"/>
              <a:ea typeface="Lalezar"/>
              <a:cs typeface="Lalezar"/>
              <a:sym typeface="Lalezar"/>
            </a:endParaRPr>
          </a:p>
          <a:p>
            <a:pPr indent="-349250" lvl="0" marL="457200" rtl="1" algn="r">
              <a:lnSpc>
                <a:spcPct val="150000"/>
              </a:lnSpc>
              <a:spcBef>
                <a:spcPts val="0"/>
              </a:spcBef>
              <a:spcAft>
                <a:spcPts val="0"/>
              </a:spcAft>
              <a:buClr>
                <a:srgbClr val="741B47"/>
              </a:buClr>
              <a:buSzPts val="1900"/>
              <a:buFont typeface="Lalezar"/>
              <a:buChar char="●"/>
            </a:pPr>
            <a:r>
              <a:rPr lang="en" sz="1900">
                <a:solidFill>
                  <a:srgbClr val="741B47"/>
                </a:solidFill>
                <a:latin typeface="Lalezar"/>
                <a:ea typeface="Lalezar"/>
                <a:cs typeface="Lalezar"/>
                <a:sym typeface="Lalezar"/>
              </a:rPr>
              <a:t> احساس شادی و لذت بیشتری داشته باشیم (دوپامین و سروتونین)</a:t>
            </a:r>
            <a:endParaRPr sz="1900">
              <a:solidFill>
                <a:srgbClr val="741B47"/>
              </a:solidFill>
              <a:latin typeface="Lalezar"/>
              <a:ea typeface="Lalezar"/>
              <a:cs typeface="Lalezar"/>
              <a:sym typeface="Lalezar"/>
            </a:endParaRPr>
          </a:p>
          <a:p>
            <a:pPr indent="-349250" lvl="0" marL="457200" rtl="1" algn="r">
              <a:lnSpc>
                <a:spcPct val="150000"/>
              </a:lnSpc>
              <a:spcBef>
                <a:spcPts val="0"/>
              </a:spcBef>
              <a:spcAft>
                <a:spcPts val="0"/>
              </a:spcAft>
              <a:buClr>
                <a:srgbClr val="741B47"/>
              </a:buClr>
              <a:buSzPts val="1900"/>
              <a:buFont typeface="Lalezar"/>
              <a:buChar char="●"/>
            </a:pPr>
            <a:r>
              <a:rPr lang="en" sz="1900">
                <a:solidFill>
                  <a:srgbClr val="741B47"/>
                </a:solidFill>
                <a:latin typeface="Lalezar"/>
                <a:ea typeface="Lalezar"/>
                <a:cs typeface="Lalezar"/>
                <a:sym typeface="Lalezar"/>
              </a:rPr>
              <a:t> بیشتر اعتماد کنیم و بیشتر به هم نزدیک شویم (اکسی توسین)</a:t>
            </a:r>
            <a:endParaRPr sz="1900">
              <a:solidFill>
                <a:srgbClr val="741B47"/>
              </a:solidFill>
              <a:latin typeface="Lalezar"/>
              <a:ea typeface="Lalezar"/>
              <a:cs typeface="Lalezar"/>
              <a:sym typeface="Lalezar"/>
            </a:endParaRPr>
          </a:p>
          <a:p>
            <a:pPr indent="-349250" lvl="0" marL="457200" rtl="1" algn="r">
              <a:lnSpc>
                <a:spcPct val="150000"/>
              </a:lnSpc>
              <a:spcBef>
                <a:spcPts val="0"/>
              </a:spcBef>
              <a:spcAft>
                <a:spcPts val="0"/>
              </a:spcAft>
              <a:buClr>
                <a:srgbClr val="741B47"/>
              </a:buClr>
              <a:buSzPts val="1900"/>
              <a:buFont typeface="Lalezar"/>
              <a:buChar char="●"/>
            </a:pPr>
            <a:r>
              <a:rPr lang="en" sz="1900">
                <a:solidFill>
                  <a:srgbClr val="741B47"/>
                </a:solidFill>
                <a:latin typeface="Lalezar"/>
                <a:ea typeface="Lalezar"/>
                <a:cs typeface="Lalezar"/>
                <a:sym typeface="Lalezar"/>
              </a:rPr>
              <a:t> استرس کمتری داشته باشیم (کاهش کورتیزول) </a:t>
            </a:r>
            <a:endParaRPr sz="1900">
              <a:solidFill>
                <a:srgbClr val="741B47"/>
              </a:solidFill>
              <a:latin typeface="Lalezar"/>
              <a:ea typeface="Lalezar"/>
              <a:cs typeface="Lalezar"/>
              <a:sym typeface="Lalezar"/>
            </a:endParaRPr>
          </a:p>
          <a:p>
            <a:pPr indent="-349250" lvl="0" marL="457200" rtl="1" algn="r">
              <a:lnSpc>
                <a:spcPct val="150000"/>
              </a:lnSpc>
              <a:spcBef>
                <a:spcPts val="0"/>
              </a:spcBef>
              <a:spcAft>
                <a:spcPts val="0"/>
              </a:spcAft>
              <a:buClr>
                <a:srgbClr val="741B47"/>
              </a:buClr>
              <a:buSzPts val="1900"/>
              <a:buFont typeface="Lalezar"/>
              <a:buChar char="●"/>
            </a:pPr>
            <a:r>
              <a:rPr lang="en" sz="1900">
                <a:solidFill>
                  <a:srgbClr val="741B47"/>
                </a:solidFill>
                <a:latin typeface="Lalezar"/>
                <a:ea typeface="Lalezar"/>
                <a:cs typeface="Lalezar"/>
                <a:sym typeface="Lalezar"/>
              </a:rPr>
              <a:t>سرخوشی و کاهش درد را تجربه کنیم (اندورفین)</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rPr lang="en" sz="1600">
                <a:solidFill>
                  <a:srgbClr val="38761D"/>
                </a:solidFill>
                <a:latin typeface="Lalezar"/>
                <a:ea typeface="Lalezar"/>
                <a:cs typeface="Lalezar"/>
                <a:sym typeface="Lalezar"/>
              </a:rPr>
              <a:t>با استفاده از شوخ طبعی حتی در محل کار، می توانیم به همکاران خود این معجون هورمونی قدرتمند را هدیه دهیم.</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rPr lang="en" sz="1600">
                <a:solidFill>
                  <a:srgbClr val="38761D"/>
                </a:solidFill>
                <a:latin typeface="Lalezar"/>
                <a:ea typeface="Lalezar"/>
                <a:cs typeface="Lalezar"/>
                <a:sym typeface="Lalezar"/>
              </a:rPr>
              <a:t> با انجام این کار، ترکیب شیمیایی مغز آنها و ما در همان لحظه تغییر می کند.</a:t>
            </a:r>
            <a:endParaRPr sz="1600">
              <a:solidFill>
                <a:srgbClr val="38761D"/>
              </a:solidFill>
              <a:latin typeface="Lalezar"/>
              <a:ea typeface="Lalezar"/>
              <a:cs typeface="Lalezar"/>
              <a:sym typeface="Lalezar"/>
            </a:endParaRPr>
          </a:p>
          <a:p>
            <a:pPr indent="0" lvl="0" marL="0" rtl="1" algn="ctr">
              <a:lnSpc>
                <a:spcPct val="115000"/>
              </a:lnSpc>
              <a:spcBef>
                <a:spcPts val="0"/>
              </a:spcBef>
              <a:spcAft>
                <a:spcPts val="0"/>
              </a:spcAft>
              <a:buNone/>
            </a:pPr>
            <a:r>
              <a:t/>
            </a:r>
            <a:endParaRPr sz="1900">
              <a:solidFill>
                <a:srgbClr val="38761D"/>
              </a:solidFill>
              <a:latin typeface="Lalezar"/>
              <a:ea typeface="Lalezar"/>
              <a:cs typeface="Lalezar"/>
              <a:sym typeface="Lalezar"/>
            </a:endParaRPr>
          </a:p>
          <a:p>
            <a:pPr indent="0" lvl="0" marL="0" rtl="1" algn="r">
              <a:lnSpc>
                <a:spcPct val="115000"/>
              </a:lnSpc>
              <a:spcBef>
                <a:spcPts val="0"/>
              </a:spcBef>
              <a:spcAft>
                <a:spcPts val="0"/>
              </a:spcAft>
              <a:buNone/>
            </a:pPr>
            <a:r>
              <a:t/>
            </a:r>
            <a:endParaRPr sz="2100">
              <a:solidFill>
                <a:srgbClr val="38761D"/>
              </a:solidFill>
              <a:latin typeface="Lalezar"/>
              <a:ea typeface="Lalezar"/>
              <a:cs typeface="Lalezar"/>
              <a:sym typeface="Lalezar"/>
            </a:endParaRPr>
          </a:p>
        </p:txBody>
      </p:sp>
      <p:pic>
        <p:nvPicPr>
          <p:cNvPr id="710" name="Google Shape;710;p70"/>
          <p:cNvPicPr preferRelativeResize="0"/>
          <p:nvPr/>
        </p:nvPicPr>
        <p:blipFill>
          <a:blip r:embed="rId3">
            <a:alphaModFix/>
          </a:blip>
          <a:stretch>
            <a:fillRect/>
          </a:stretch>
        </p:blipFill>
        <p:spPr>
          <a:xfrm>
            <a:off x="305350" y="1440900"/>
            <a:ext cx="2422225" cy="193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44"/>
          <p:cNvSpPr txBox="1"/>
          <p:nvPr>
            <p:ph type="title"/>
          </p:nvPr>
        </p:nvSpPr>
        <p:spPr>
          <a:xfrm>
            <a:off x="1483025" y="235775"/>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تعریف شوخی بدون تعریف</a:t>
            </a:r>
            <a:endParaRPr sz="1800">
              <a:solidFill>
                <a:srgbClr val="000000"/>
              </a:solidFill>
            </a:endParaRPr>
          </a:p>
        </p:txBody>
      </p:sp>
      <p:sp>
        <p:nvSpPr>
          <p:cNvPr id="262" name="Google Shape;262;p44"/>
          <p:cNvSpPr txBox="1"/>
          <p:nvPr/>
        </p:nvSpPr>
        <p:spPr>
          <a:xfrm>
            <a:off x="488175" y="1068325"/>
            <a:ext cx="8242200" cy="3801900"/>
          </a:xfrm>
          <a:prstGeom prst="rect">
            <a:avLst/>
          </a:prstGeom>
          <a:noFill/>
          <a:ln>
            <a:noFill/>
          </a:ln>
        </p:spPr>
        <p:txBody>
          <a:bodyPr anchorCtr="0" anchor="t" bIns="91425" lIns="91425" spcFirstLastPara="1" rIns="91425" wrap="square" tIns="91425">
            <a:spAutoFit/>
          </a:bodyPr>
          <a:lstStyle/>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خنده،</a:t>
            </a:r>
            <a:r>
              <a:rPr lang="en" sz="2000">
                <a:solidFill>
                  <a:srgbClr val="351C75"/>
                </a:solidFill>
                <a:latin typeface="Lalezar"/>
                <a:ea typeface="Lalezar"/>
                <a:cs typeface="Lalezar"/>
                <a:sym typeface="Lalezar"/>
              </a:rPr>
              <a:t> نزدیکترین فاصله بین دو نفر است.</a:t>
            </a:r>
            <a:endParaRPr sz="2000">
              <a:solidFill>
                <a:srgbClr val="351C75"/>
              </a:solidFill>
              <a:latin typeface="Lalezar"/>
              <a:ea typeface="Lalezar"/>
              <a:cs typeface="Lalezar"/>
              <a:sym typeface="Lalezar"/>
            </a:endParaRPr>
          </a:p>
          <a:p>
            <a:pPr indent="0" lvl="0" marL="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a:t>
            </a:r>
            <a:r>
              <a:rPr lang="en" sz="1900">
                <a:solidFill>
                  <a:srgbClr val="990000"/>
                </a:solidFill>
                <a:latin typeface="Lalezar"/>
                <a:ea typeface="Lalezar"/>
                <a:cs typeface="Lalezar"/>
                <a:sym typeface="Lalezar"/>
              </a:rPr>
              <a:t>ویکتور بورگه (کمدین)</a:t>
            </a:r>
            <a:endParaRPr sz="1900">
              <a:solidFill>
                <a:srgbClr val="990000"/>
              </a:solidFill>
              <a:latin typeface="Lalezar"/>
              <a:ea typeface="Lalezar"/>
              <a:cs typeface="Lalezar"/>
              <a:sym typeface="Lalezar"/>
            </a:endParaRPr>
          </a:p>
          <a:p>
            <a:pPr indent="0" lvl="0" marL="457200" rtl="1" algn="r">
              <a:spcBef>
                <a:spcPts val="0"/>
              </a:spcBef>
              <a:spcAft>
                <a:spcPts val="0"/>
              </a:spcAft>
              <a:buNone/>
            </a:pPr>
            <a:r>
              <a:t/>
            </a:r>
            <a:endParaRPr sz="1900">
              <a:latin typeface="Lalezar"/>
              <a:ea typeface="Lalezar"/>
              <a:cs typeface="Lalezar"/>
              <a:sym typeface="Lalezar"/>
            </a:endParaRPr>
          </a:p>
          <a:p>
            <a:pPr indent="0" lvl="0" marL="457200" rtl="1" algn="r">
              <a:spcBef>
                <a:spcPts val="0"/>
              </a:spcBef>
              <a:spcAft>
                <a:spcPts val="0"/>
              </a:spcAft>
              <a:buNone/>
            </a:pPr>
            <a:r>
              <a:t/>
            </a:r>
            <a:endParaRPr sz="1900">
              <a:solidFill>
                <a:srgbClr val="38761D"/>
              </a:solidFill>
              <a:latin typeface="Lalezar"/>
              <a:ea typeface="Lalezar"/>
              <a:cs typeface="Lalezar"/>
              <a:sym typeface="Lalezar"/>
            </a:endParaRPr>
          </a:p>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 </a:t>
            </a:r>
            <a:r>
              <a:rPr lang="en" sz="2000">
                <a:solidFill>
                  <a:srgbClr val="351C75"/>
                </a:solidFill>
                <a:latin typeface="Lalezar"/>
                <a:ea typeface="Lalezar"/>
                <a:cs typeface="Lalezar"/>
                <a:sym typeface="Lalezar"/>
              </a:rPr>
              <a:t>همه چیز خنده دار است، تا زمانی که برای شخص دیگری اتفاق می افتد.</a:t>
            </a:r>
            <a:r>
              <a:rPr lang="en" sz="2000">
                <a:solidFill>
                  <a:srgbClr val="351C75"/>
                </a:solidFill>
                <a:latin typeface="Lalezar"/>
                <a:ea typeface="Lalezar"/>
                <a:cs typeface="Lalezar"/>
                <a:sym typeface="Lalezar"/>
              </a:rPr>
              <a:t> </a:t>
            </a:r>
            <a:endParaRPr sz="2000">
              <a:solidFill>
                <a:srgbClr val="351C75"/>
              </a:solidFill>
              <a:latin typeface="Lalezar"/>
              <a:ea typeface="Lalezar"/>
              <a:cs typeface="Lalezar"/>
              <a:sym typeface="Lalezar"/>
            </a:endParaRPr>
          </a:p>
          <a:p>
            <a:pPr indent="0" lvl="0" marL="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ویل راجرز</a:t>
            </a:r>
            <a:endParaRPr sz="1900">
              <a:solidFill>
                <a:srgbClr val="990000"/>
              </a:solidFill>
              <a:latin typeface="Lalezar"/>
              <a:ea typeface="Lalezar"/>
              <a:cs typeface="Lalezar"/>
              <a:sym typeface="Lalezar"/>
            </a:endParaRPr>
          </a:p>
          <a:p>
            <a:pPr indent="0" lvl="0" marL="457200" rtl="1" algn="r">
              <a:spcBef>
                <a:spcPts val="0"/>
              </a:spcBef>
              <a:spcAft>
                <a:spcPts val="0"/>
              </a:spcAft>
              <a:buNone/>
            </a:pPr>
            <a:r>
              <a:t/>
            </a:r>
            <a:endParaRPr sz="1900">
              <a:latin typeface="Lalezar"/>
              <a:ea typeface="Lalezar"/>
              <a:cs typeface="Lalezar"/>
              <a:sym typeface="Lalezar"/>
            </a:endParaRPr>
          </a:p>
          <a:p>
            <a:pPr indent="0" lvl="0" marL="457200" rtl="1" algn="r">
              <a:spcBef>
                <a:spcPts val="0"/>
              </a:spcBef>
              <a:spcAft>
                <a:spcPts val="0"/>
              </a:spcAft>
              <a:buNone/>
            </a:pPr>
            <a:r>
              <a:t/>
            </a:r>
            <a:endParaRPr sz="1900">
              <a:solidFill>
                <a:srgbClr val="38761D"/>
              </a:solidFill>
              <a:latin typeface="Lalezar"/>
              <a:ea typeface="Lalezar"/>
              <a:cs typeface="Lalezar"/>
              <a:sym typeface="Lalezar"/>
            </a:endParaRPr>
          </a:p>
          <a:p>
            <a:pPr indent="-355600" lvl="0" marL="457200" rtl="1" algn="r">
              <a:spcBef>
                <a:spcPts val="0"/>
              </a:spcBef>
              <a:spcAft>
                <a:spcPts val="0"/>
              </a:spcAft>
              <a:buClr>
                <a:srgbClr val="351C75"/>
              </a:buClr>
              <a:buSzPts val="2000"/>
              <a:buFont typeface="Lalezar"/>
              <a:buChar char="●"/>
            </a:pPr>
            <a:r>
              <a:rPr lang="en" sz="2000">
                <a:solidFill>
                  <a:srgbClr val="351C75"/>
                </a:solidFill>
                <a:latin typeface="Lalezar"/>
                <a:ea typeface="Lalezar"/>
                <a:cs typeface="Lalezar"/>
                <a:sym typeface="Lalezar"/>
              </a:rPr>
              <a:t>سن فقط یه عدده، مثل قد! </a:t>
            </a:r>
            <a:endParaRPr sz="2000">
              <a:solidFill>
                <a:srgbClr val="351C75"/>
              </a:solidFill>
              <a:latin typeface="Lalezar"/>
              <a:ea typeface="Lalezar"/>
              <a:cs typeface="Lalezar"/>
              <a:sym typeface="Lalezar"/>
            </a:endParaRPr>
          </a:p>
          <a:p>
            <a:pPr indent="0" lvl="0" marL="457200" rtl="1" algn="r">
              <a:spcBef>
                <a:spcPts val="0"/>
              </a:spcBef>
              <a:spcAft>
                <a:spcPts val="0"/>
              </a:spcAft>
              <a:buNone/>
            </a:pPr>
            <a:r>
              <a:t/>
            </a:r>
            <a:endParaRPr>
              <a:latin typeface="Lalezar"/>
              <a:ea typeface="Lalezar"/>
              <a:cs typeface="Lalezar"/>
              <a:sym typeface="Lalezar"/>
            </a:endParaRPr>
          </a:p>
          <a:p>
            <a:pPr indent="0" lvl="0" marL="457200" rtl="1" algn="r">
              <a:spcBef>
                <a:spcPts val="0"/>
              </a:spcBef>
              <a:spcAft>
                <a:spcPts val="0"/>
              </a:spcAft>
              <a:buNone/>
            </a:pPr>
            <a:r>
              <a:rPr lang="en" sz="1900">
                <a:solidFill>
                  <a:srgbClr val="990000"/>
                </a:solidFill>
                <a:latin typeface="Lalezar"/>
                <a:ea typeface="Lalezar"/>
                <a:cs typeface="Lalezar"/>
                <a:sym typeface="Lalezar"/>
              </a:rPr>
              <a:t>                          مصطفی امیری</a:t>
            </a:r>
            <a:endParaRPr sz="1900">
              <a:solidFill>
                <a:srgbClr val="990000"/>
              </a:solidFill>
              <a:latin typeface="Lalezar"/>
              <a:ea typeface="Lalezar"/>
              <a:cs typeface="Lalezar"/>
              <a:sym typeface="Lalez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10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10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1000"/>
                                        <p:tgtEl>
                                          <p:spTgt spid="2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animEffect filter="fade" transition="in">
                                      <p:cBhvr>
                                        <p:cTn dur="1000"/>
                                        <p:tgtEl>
                                          <p:spTgt spid="2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animEffect filter="fade" transition="in">
                                      <p:cBhvr>
                                        <p:cTn dur="1000"/>
                                        <p:tgtEl>
                                          <p:spTgt spid="2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animEffect filter="fade" transition="in">
                                      <p:cBhvr>
                                        <p:cTn dur="1000"/>
                                        <p:tgtEl>
                                          <p:spTgt spid="2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animEffect filter="fade" transition="in">
                                      <p:cBhvr>
                                        <p:cTn dur="1000"/>
                                        <p:tgtEl>
                                          <p:spTgt spid="2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animEffect filter="fade" transition="in">
                                      <p:cBhvr>
                                        <p:cTn dur="1000"/>
                                        <p:tgtEl>
                                          <p:spTgt spid="26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animEffect filter="fade" transition="in">
                                      <p:cBhvr>
                                        <p:cTn dur="1000"/>
                                        <p:tgtEl>
                                          <p:spTgt spid="26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animEffect filter="fade" transition="in">
                                      <p:cBhvr>
                                        <p:cTn dur="1000"/>
                                        <p:tgtEl>
                                          <p:spTgt spid="26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2" st="12"/>
                                            </p:txEl>
                                          </p:spTgt>
                                        </p:tgtEl>
                                        <p:attrNameLst>
                                          <p:attrName>style.visibility</p:attrName>
                                        </p:attrNameLst>
                                      </p:cBhvr>
                                      <p:to>
                                        <p:strVal val="visible"/>
                                      </p:to>
                                    </p:set>
                                    <p:animEffect filter="fade" transition="in">
                                      <p:cBhvr>
                                        <p:cTn dur="1000"/>
                                        <p:tgtEl>
                                          <p:spTgt spid="262">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1"/>
          <p:cNvSpPr txBox="1"/>
          <p:nvPr>
            <p:ph type="title"/>
          </p:nvPr>
        </p:nvSpPr>
        <p:spPr>
          <a:xfrm>
            <a:off x="1044375" y="3246375"/>
            <a:ext cx="335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ادوارد د بونو</a:t>
            </a:r>
            <a:endParaRPr/>
          </a:p>
        </p:txBody>
      </p:sp>
      <p:sp>
        <p:nvSpPr>
          <p:cNvPr id="716" name="Google Shape;716;p71"/>
          <p:cNvSpPr/>
          <p:nvPr/>
        </p:nvSpPr>
        <p:spPr>
          <a:xfrm rot="10800000">
            <a:off x="854086" y="3289474"/>
            <a:ext cx="1175014" cy="486499"/>
          </a:xfrm>
          <a:custGeom>
            <a:rect b="b" l="l" r="r" t="t"/>
            <a:pathLst>
              <a:path extrusionOk="0" h="21479" w="51877">
                <a:moveTo>
                  <a:pt x="10821" y="0"/>
                </a:moveTo>
                <a:cubicBezTo>
                  <a:pt x="8622" y="0"/>
                  <a:pt x="6475" y="2779"/>
                  <a:pt x="5037" y="4160"/>
                </a:cubicBezTo>
                <a:cubicBezTo>
                  <a:pt x="3716" y="5422"/>
                  <a:pt x="2346" y="6684"/>
                  <a:pt x="1156" y="8077"/>
                </a:cubicBezTo>
                <a:cubicBezTo>
                  <a:pt x="537" y="8791"/>
                  <a:pt x="1" y="9470"/>
                  <a:pt x="1" y="10470"/>
                </a:cubicBezTo>
                <a:cubicBezTo>
                  <a:pt x="13" y="11994"/>
                  <a:pt x="1430" y="13280"/>
                  <a:pt x="2346" y="14340"/>
                </a:cubicBezTo>
                <a:cubicBezTo>
                  <a:pt x="4478" y="16804"/>
                  <a:pt x="6776" y="19531"/>
                  <a:pt x="9562" y="21269"/>
                </a:cubicBezTo>
                <a:cubicBezTo>
                  <a:pt x="9793" y="21414"/>
                  <a:pt x="10047" y="21479"/>
                  <a:pt x="10302" y="21479"/>
                </a:cubicBezTo>
                <a:cubicBezTo>
                  <a:pt x="11278" y="21479"/>
                  <a:pt x="12252" y="20522"/>
                  <a:pt x="11883" y="19483"/>
                </a:cubicBezTo>
                <a:cubicBezTo>
                  <a:pt x="11098" y="17280"/>
                  <a:pt x="9812" y="15233"/>
                  <a:pt x="8395" y="13268"/>
                </a:cubicBezTo>
                <a:cubicBezTo>
                  <a:pt x="10240" y="13197"/>
                  <a:pt x="12074" y="13054"/>
                  <a:pt x="13872" y="13018"/>
                </a:cubicBezTo>
                <a:cubicBezTo>
                  <a:pt x="17967" y="12911"/>
                  <a:pt x="22075" y="12804"/>
                  <a:pt x="26171" y="12673"/>
                </a:cubicBezTo>
                <a:cubicBezTo>
                  <a:pt x="30278" y="12554"/>
                  <a:pt x="34386" y="12399"/>
                  <a:pt x="38482" y="12244"/>
                </a:cubicBezTo>
                <a:cubicBezTo>
                  <a:pt x="42399" y="12089"/>
                  <a:pt x="46233" y="11613"/>
                  <a:pt x="50114" y="11208"/>
                </a:cubicBezTo>
                <a:cubicBezTo>
                  <a:pt x="51829" y="11030"/>
                  <a:pt x="51876" y="8637"/>
                  <a:pt x="50114" y="8517"/>
                </a:cubicBezTo>
                <a:cubicBezTo>
                  <a:pt x="46233" y="8256"/>
                  <a:pt x="42375" y="7898"/>
                  <a:pt x="38482" y="7851"/>
                </a:cubicBezTo>
                <a:cubicBezTo>
                  <a:pt x="34374" y="7803"/>
                  <a:pt x="30278" y="7755"/>
                  <a:pt x="26171" y="7732"/>
                </a:cubicBezTo>
                <a:cubicBezTo>
                  <a:pt x="22075" y="7696"/>
                  <a:pt x="17967" y="7684"/>
                  <a:pt x="13884" y="7684"/>
                </a:cubicBezTo>
                <a:cubicBezTo>
                  <a:pt x="12514" y="7684"/>
                  <a:pt x="11098" y="7636"/>
                  <a:pt x="9669" y="7601"/>
                </a:cubicBezTo>
                <a:cubicBezTo>
                  <a:pt x="11407" y="6172"/>
                  <a:pt x="13443" y="4541"/>
                  <a:pt x="13538" y="2445"/>
                </a:cubicBezTo>
                <a:cubicBezTo>
                  <a:pt x="13598" y="1028"/>
                  <a:pt x="12360" y="171"/>
                  <a:pt x="11109" y="16"/>
                </a:cubicBezTo>
                <a:cubicBezTo>
                  <a:pt x="11013" y="5"/>
                  <a:pt x="10917" y="0"/>
                  <a:pt x="108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p71"/>
          <p:cNvGrpSpPr/>
          <p:nvPr/>
        </p:nvGrpSpPr>
        <p:grpSpPr>
          <a:xfrm>
            <a:off x="4516952" y="-12701"/>
            <a:ext cx="4469017" cy="5076940"/>
            <a:chOff x="4516952" y="-12701"/>
            <a:chExt cx="4469017" cy="5076940"/>
          </a:xfrm>
        </p:grpSpPr>
        <p:grpSp>
          <p:nvGrpSpPr>
            <p:cNvPr id="718" name="Google Shape;718;p71"/>
            <p:cNvGrpSpPr/>
            <p:nvPr/>
          </p:nvGrpSpPr>
          <p:grpSpPr>
            <a:xfrm>
              <a:off x="5572035" y="-12701"/>
              <a:ext cx="2332955" cy="3088077"/>
              <a:chOff x="5572035" y="-12701"/>
              <a:chExt cx="2332955" cy="3088077"/>
            </a:xfrm>
          </p:grpSpPr>
          <p:sp>
            <p:nvSpPr>
              <p:cNvPr id="719" name="Google Shape;719;p71"/>
              <p:cNvSpPr/>
              <p:nvPr/>
            </p:nvSpPr>
            <p:spPr>
              <a:xfrm>
                <a:off x="5708361" y="97081"/>
                <a:ext cx="2059910" cy="2752890"/>
              </a:xfrm>
              <a:custGeom>
                <a:rect b="b" l="l" r="r" t="t"/>
                <a:pathLst>
                  <a:path extrusionOk="0" h="83904" w="62783">
                    <a:moveTo>
                      <a:pt x="1" y="0"/>
                    </a:moveTo>
                    <a:lnTo>
                      <a:pt x="1" y="83903"/>
                    </a:lnTo>
                    <a:lnTo>
                      <a:pt x="62782" y="83903"/>
                    </a:lnTo>
                    <a:lnTo>
                      <a:pt x="62782" y="0"/>
                    </a:lnTo>
                    <a:close/>
                  </a:path>
                </a:pathLst>
              </a:cu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1"/>
              <p:cNvSpPr/>
              <p:nvPr/>
            </p:nvSpPr>
            <p:spPr>
              <a:xfrm>
                <a:off x="5572035" y="1474480"/>
                <a:ext cx="2332955" cy="113719"/>
              </a:xfrm>
              <a:custGeom>
                <a:rect b="b" l="l" r="r" t="t"/>
                <a:pathLst>
                  <a:path extrusionOk="0" h="3466" w="71105">
                    <a:moveTo>
                      <a:pt x="1" y="0"/>
                    </a:moveTo>
                    <a:lnTo>
                      <a:pt x="1" y="3465"/>
                    </a:lnTo>
                    <a:lnTo>
                      <a:pt x="71105" y="3465"/>
                    </a:lnTo>
                    <a:lnTo>
                      <a:pt x="7110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1"/>
              <p:cNvSpPr/>
              <p:nvPr/>
            </p:nvSpPr>
            <p:spPr>
              <a:xfrm>
                <a:off x="6681871" y="-12701"/>
                <a:ext cx="112538" cy="3088077"/>
              </a:xfrm>
              <a:custGeom>
                <a:rect b="b" l="l" r="r" t="t"/>
                <a:pathLst>
                  <a:path extrusionOk="0" h="94120" w="3430">
                    <a:moveTo>
                      <a:pt x="0" y="0"/>
                    </a:moveTo>
                    <a:lnTo>
                      <a:pt x="0" y="94119"/>
                    </a:lnTo>
                    <a:lnTo>
                      <a:pt x="3429" y="94119"/>
                    </a:lnTo>
                    <a:lnTo>
                      <a:pt x="34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71"/>
            <p:cNvGrpSpPr/>
            <p:nvPr/>
          </p:nvGrpSpPr>
          <p:grpSpPr>
            <a:xfrm>
              <a:off x="4516952" y="2489471"/>
              <a:ext cx="3350590" cy="2574767"/>
              <a:chOff x="4463377" y="2354246"/>
              <a:chExt cx="3350590" cy="2574767"/>
            </a:xfrm>
          </p:grpSpPr>
          <p:sp>
            <p:nvSpPr>
              <p:cNvPr id="723" name="Google Shape;723;p71"/>
              <p:cNvSpPr/>
              <p:nvPr/>
            </p:nvSpPr>
            <p:spPr>
              <a:xfrm>
                <a:off x="7287345" y="3476580"/>
                <a:ext cx="448480" cy="1452433"/>
              </a:xfrm>
              <a:custGeom>
                <a:rect b="b" l="l" r="r" t="t"/>
                <a:pathLst>
                  <a:path extrusionOk="0" h="44268" w="13669">
                    <a:moveTo>
                      <a:pt x="1" y="0"/>
                    </a:moveTo>
                    <a:lnTo>
                      <a:pt x="620" y="2382"/>
                    </a:lnTo>
                    <a:lnTo>
                      <a:pt x="11335" y="43922"/>
                    </a:lnTo>
                    <a:cubicBezTo>
                      <a:pt x="11395" y="44113"/>
                      <a:pt x="11573" y="44268"/>
                      <a:pt x="11776" y="44268"/>
                    </a:cubicBezTo>
                    <a:lnTo>
                      <a:pt x="13157" y="44268"/>
                    </a:lnTo>
                    <a:cubicBezTo>
                      <a:pt x="13443" y="44268"/>
                      <a:pt x="13669" y="44018"/>
                      <a:pt x="13609" y="43732"/>
                    </a:cubicBezTo>
                    <a:lnTo>
                      <a:pt x="6668" y="2382"/>
                    </a:lnTo>
                    <a:lnTo>
                      <a:pt x="62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1"/>
              <p:cNvSpPr/>
              <p:nvPr/>
            </p:nvSpPr>
            <p:spPr>
              <a:xfrm>
                <a:off x="4510623" y="3476580"/>
                <a:ext cx="448119" cy="1452433"/>
              </a:xfrm>
              <a:custGeom>
                <a:rect b="b" l="l" r="r" t="t"/>
                <a:pathLst>
                  <a:path extrusionOk="0" h="44268" w="13658">
                    <a:moveTo>
                      <a:pt x="7395" y="0"/>
                    </a:moveTo>
                    <a:lnTo>
                      <a:pt x="6990" y="2382"/>
                    </a:lnTo>
                    <a:lnTo>
                      <a:pt x="60" y="43732"/>
                    </a:lnTo>
                    <a:cubicBezTo>
                      <a:pt x="1" y="44018"/>
                      <a:pt x="215" y="44268"/>
                      <a:pt x="501" y="44268"/>
                    </a:cubicBezTo>
                    <a:lnTo>
                      <a:pt x="1882" y="44268"/>
                    </a:lnTo>
                    <a:cubicBezTo>
                      <a:pt x="2096" y="44268"/>
                      <a:pt x="2287" y="44137"/>
                      <a:pt x="2335" y="43922"/>
                    </a:cubicBezTo>
                    <a:lnTo>
                      <a:pt x="13050" y="2382"/>
                    </a:lnTo>
                    <a:lnTo>
                      <a:pt x="136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1"/>
              <p:cNvSpPr/>
              <p:nvPr/>
            </p:nvSpPr>
            <p:spPr>
              <a:xfrm>
                <a:off x="4739540" y="3476580"/>
                <a:ext cx="219204" cy="78153"/>
              </a:xfrm>
              <a:custGeom>
                <a:rect b="b" l="l" r="r" t="t"/>
                <a:pathLst>
                  <a:path extrusionOk="0" h="2382" w="6681">
                    <a:moveTo>
                      <a:pt x="406" y="0"/>
                    </a:moveTo>
                    <a:lnTo>
                      <a:pt x="1" y="2382"/>
                    </a:lnTo>
                    <a:lnTo>
                      <a:pt x="6073" y="2382"/>
                    </a:lnTo>
                    <a:lnTo>
                      <a:pt x="66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1"/>
              <p:cNvSpPr/>
              <p:nvPr/>
            </p:nvSpPr>
            <p:spPr>
              <a:xfrm>
                <a:off x="7287345" y="3476580"/>
                <a:ext cx="219565" cy="78153"/>
              </a:xfrm>
              <a:custGeom>
                <a:rect b="b" l="l" r="r" t="t"/>
                <a:pathLst>
                  <a:path extrusionOk="0" h="2382" w="6692">
                    <a:moveTo>
                      <a:pt x="1" y="0"/>
                    </a:moveTo>
                    <a:lnTo>
                      <a:pt x="632" y="2382"/>
                    </a:lnTo>
                    <a:lnTo>
                      <a:pt x="6692" y="2382"/>
                    </a:lnTo>
                    <a:lnTo>
                      <a:pt x="62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1"/>
              <p:cNvSpPr/>
              <p:nvPr/>
            </p:nvSpPr>
            <p:spPr>
              <a:xfrm>
                <a:off x="4463770" y="3390651"/>
                <a:ext cx="3350196" cy="85962"/>
              </a:xfrm>
              <a:custGeom>
                <a:rect b="b" l="l" r="r" t="t"/>
                <a:pathLst>
                  <a:path extrusionOk="0" h="2620" w="102109">
                    <a:moveTo>
                      <a:pt x="1310" y="0"/>
                    </a:moveTo>
                    <a:cubicBezTo>
                      <a:pt x="595" y="0"/>
                      <a:pt x="0" y="583"/>
                      <a:pt x="0" y="1310"/>
                    </a:cubicBezTo>
                    <a:cubicBezTo>
                      <a:pt x="0" y="2048"/>
                      <a:pt x="572" y="2619"/>
                      <a:pt x="1310" y="2619"/>
                    </a:cubicBezTo>
                    <a:lnTo>
                      <a:pt x="100798" y="2619"/>
                    </a:lnTo>
                    <a:cubicBezTo>
                      <a:pt x="101513" y="2619"/>
                      <a:pt x="102108" y="2048"/>
                      <a:pt x="102108" y="1310"/>
                    </a:cubicBezTo>
                    <a:cubicBezTo>
                      <a:pt x="102108" y="595"/>
                      <a:pt x="101525" y="0"/>
                      <a:pt x="100798" y="0"/>
                    </a:cubicBezTo>
                    <a:close/>
                  </a:path>
                </a:pathLst>
              </a:custGeom>
              <a:solidFill>
                <a:srgbClr val="1F98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1"/>
              <p:cNvSpPr/>
              <p:nvPr/>
            </p:nvSpPr>
            <p:spPr>
              <a:xfrm>
                <a:off x="4463377" y="3433599"/>
                <a:ext cx="3350590" cy="43014"/>
              </a:xfrm>
              <a:custGeom>
                <a:rect b="b" l="l" r="r" t="t"/>
                <a:pathLst>
                  <a:path extrusionOk="0" h="1311" w="102121">
                    <a:moveTo>
                      <a:pt x="0" y="1"/>
                    </a:moveTo>
                    <a:cubicBezTo>
                      <a:pt x="0" y="358"/>
                      <a:pt x="155" y="691"/>
                      <a:pt x="393" y="929"/>
                    </a:cubicBezTo>
                    <a:cubicBezTo>
                      <a:pt x="631" y="1168"/>
                      <a:pt x="965" y="1310"/>
                      <a:pt x="1322" y="1310"/>
                    </a:cubicBezTo>
                    <a:lnTo>
                      <a:pt x="100810" y="1310"/>
                    </a:lnTo>
                    <a:cubicBezTo>
                      <a:pt x="101537" y="1310"/>
                      <a:pt x="102120" y="715"/>
                      <a:pt x="102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1"/>
              <p:cNvSpPr/>
              <p:nvPr/>
            </p:nvSpPr>
            <p:spPr>
              <a:xfrm>
                <a:off x="6105655" y="2354246"/>
                <a:ext cx="1359056" cy="856341"/>
              </a:xfrm>
              <a:custGeom>
                <a:rect b="b" l="l" r="r" t="t"/>
                <a:pathLst>
                  <a:path extrusionOk="0" h="26100" w="41422">
                    <a:moveTo>
                      <a:pt x="4072" y="1"/>
                    </a:moveTo>
                    <a:cubicBezTo>
                      <a:pt x="3679" y="1"/>
                      <a:pt x="3334" y="298"/>
                      <a:pt x="3298" y="679"/>
                    </a:cubicBezTo>
                    <a:lnTo>
                      <a:pt x="83" y="25206"/>
                    </a:lnTo>
                    <a:cubicBezTo>
                      <a:pt x="0" y="25683"/>
                      <a:pt x="381" y="26099"/>
                      <a:pt x="857" y="26099"/>
                    </a:cubicBezTo>
                    <a:lnTo>
                      <a:pt x="37362" y="26099"/>
                    </a:lnTo>
                    <a:cubicBezTo>
                      <a:pt x="37767" y="26099"/>
                      <a:pt x="38088" y="25802"/>
                      <a:pt x="38148" y="25421"/>
                    </a:cubicBezTo>
                    <a:lnTo>
                      <a:pt x="41351" y="894"/>
                    </a:lnTo>
                    <a:cubicBezTo>
                      <a:pt x="41422" y="418"/>
                      <a:pt x="41053" y="1"/>
                      <a:pt x="40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1"/>
              <p:cNvSpPr/>
              <p:nvPr/>
            </p:nvSpPr>
            <p:spPr>
              <a:xfrm>
                <a:off x="6150572" y="2354246"/>
                <a:ext cx="1359089" cy="856341"/>
              </a:xfrm>
              <a:custGeom>
                <a:rect b="b" l="l" r="r" t="t"/>
                <a:pathLst>
                  <a:path extrusionOk="0" h="26100" w="41423">
                    <a:moveTo>
                      <a:pt x="4072" y="1"/>
                    </a:moveTo>
                    <a:cubicBezTo>
                      <a:pt x="3679" y="1"/>
                      <a:pt x="3334" y="298"/>
                      <a:pt x="3298" y="679"/>
                    </a:cubicBezTo>
                    <a:lnTo>
                      <a:pt x="84" y="25206"/>
                    </a:lnTo>
                    <a:cubicBezTo>
                      <a:pt x="0" y="25683"/>
                      <a:pt x="381" y="26099"/>
                      <a:pt x="858" y="26099"/>
                    </a:cubicBezTo>
                    <a:lnTo>
                      <a:pt x="37362" y="26099"/>
                    </a:lnTo>
                    <a:cubicBezTo>
                      <a:pt x="37767" y="26099"/>
                      <a:pt x="38088" y="25802"/>
                      <a:pt x="38148" y="25421"/>
                    </a:cubicBezTo>
                    <a:lnTo>
                      <a:pt x="41351" y="894"/>
                    </a:lnTo>
                    <a:cubicBezTo>
                      <a:pt x="41422" y="418"/>
                      <a:pt x="41053" y="1"/>
                      <a:pt x="40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1"/>
              <p:cNvSpPr/>
              <p:nvPr/>
            </p:nvSpPr>
            <p:spPr>
              <a:xfrm>
                <a:off x="6622480" y="2534735"/>
                <a:ext cx="324655" cy="856702"/>
              </a:xfrm>
              <a:custGeom>
                <a:rect b="b" l="l" r="r" t="t"/>
                <a:pathLst>
                  <a:path extrusionOk="0" h="26111" w="9895">
                    <a:moveTo>
                      <a:pt x="4013" y="0"/>
                    </a:moveTo>
                    <a:cubicBezTo>
                      <a:pt x="3679" y="0"/>
                      <a:pt x="3393" y="250"/>
                      <a:pt x="3346" y="584"/>
                    </a:cubicBezTo>
                    <a:lnTo>
                      <a:pt x="0" y="26111"/>
                    </a:lnTo>
                    <a:lnTo>
                      <a:pt x="6513" y="26111"/>
                    </a:lnTo>
                    <a:lnTo>
                      <a:pt x="9847" y="762"/>
                    </a:lnTo>
                    <a:cubicBezTo>
                      <a:pt x="9894" y="358"/>
                      <a:pt x="9585" y="0"/>
                      <a:pt x="9180" y="0"/>
                    </a:cubicBezTo>
                    <a:close/>
                  </a:path>
                </a:pathLst>
              </a:custGeom>
              <a:solidFill>
                <a:srgbClr val="0A5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1"/>
              <p:cNvSpPr/>
              <p:nvPr/>
            </p:nvSpPr>
            <p:spPr>
              <a:xfrm>
                <a:off x="6650599" y="2534735"/>
                <a:ext cx="325049" cy="856702"/>
              </a:xfrm>
              <a:custGeom>
                <a:rect b="b" l="l" r="r" t="t"/>
                <a:pathLst>
                  <a:path extrusionOk="0" h="26111" w="9907">
                    <a:moveTo>
                      <a:pt x="4025" y="0"/>
                    </a:moveTo>
                    <a:cubicBezTo>
                      <a:pt x="3679" y="0"/>
                      <a:pt x="3394" y="250"/>
                      <a:pt x="3358" y="584"/>
                    </a:cubicBezTo>
                    <a:lnTo>
                      <a:pt x="0" y="26111"/>
                    </a:lnTo>
                    <a:lnTo>
                      <a:pt x="6525" y="26111"/>
                    </a:lnTo>
                    <a:lnTo>
                      <a:pt x="9859" y="762"/>
                    </a:lnTo>
                    <a:cubicBezTo>
                      <a:pt x="9906" y="358"/>
                      <a:pt x="9585" y="0"/>
                      <a:pt x="9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1"/>
              <p:cNvSpPr/>
              <p:nvPr/>
            </p:nvSpPr>
            <p:spPr>
              <a:xfrm>
                <a:off x="6402521" y="3354297"/>
                <a:ext cx="684843" cy="37141"/>
              </a:xfrm>
              <a:custGeom>
                <a:rect b="b" l="l" r="r" t="t"/>
                <a:pathLst>
                  <a:path extrusionOk="0" h="1132" w="20873">
                    <a:moveTo>
                      <a:pt x="156" y="1"/>
                    </a:moveTo>
                    <a:cubicBezTo>
                      <a:pt x="84" y="1"/>
                      <a:pt x="1" y="60"/>
                      <a:pt x="1" y="144"/>
                    </a:cubicBezTo>
                    <a:lnTo>
                      <a:pt x="1" y="1132"/>
                    </a:lnTo>
                    <a:lnTo>
                      <a:pt x="20873" y="1132"/>
                    </a:lnTo>
                    <a:lnTo>
                      <a:pt x="20873" y="144"/>
                    </a:lnTo>
                    <a:cubicBezTo>
                      <a:pt x="20873" y="72"/>
                      <a:pt x="20813" y="1"/>
                      <a:pt x="20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1"/>
              <p:cNvSpPr/>
              <p:nvPr/>
            </p:nvSpPr>
            <p:spPr>
              <a:xfrm>
                <a:off x="5172010" y="2726148"/>
                <a:ext cx="87931" cy="597733"/>
              </a:xfrm>
              <a:custGeom>
                <a:rect b="b" l="l" r="r" t="t"/>
                <a:pathLst>
                  <a:path extrusionOk="0" h="18218" w="2680">
                    <a:moveTo>
                      <a:pt x="500" y="1"/>
                    </a:moveTo>
                    <a:lnTo>
                      <a:pt x="0" y="18158"/>
                    </a:lnTo>
                    <a:lnTo>
                      <a:pt x="2167" y="18217"/>
                    </a:lnTo>
                    <a:lnTo>
                      <a:pt x="2679" y="60"/>
                    </a:lnTo>
                    <a:lnTo>
                      <a:pt x="50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1"/>
              <p:cNvSpPr/>
              <p:nvPr/>
            </p:nvSpPr>
            <p:spPr>
              <a:xfrm>
                <a:off x="5187628" y="2746458"/>
                <a:ext cx="27364" cy="5906"/>
              </a:xfrm>
              <a:custGeom>
                <a:rect b="b" l="l" r="r" t="t"/>
                <a:pathLst>
                  <a:path extrusionOk="0" h="180" w="834">
                    <a:moveTo>
                      <a:pt x="0" y="1"/>
                    </a:moveTo>
                    <a:lnTo>
                      <a:pt x="0" y="155"/>
                    </a:lnTo>
                    <a:lnTo>
                      <a:pt x="834" y="179"/>
                    </a:lnTo>
                    <a:lnTo>
                      <a:pt x="834" y="24"/>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1"/>
              <p:cNvSpPr/>
              <p:nvPr/>
            </p:nvSpPr>
            <p:spPr>
              <a:xfrm>
                <a:off x="5187234" y="2759746"/>
                <a:ext cx="27757" cy="5512"/>
              </a:xfrm>
              <a:custGeom>
                <a:rect b="b" l="l" r="r" t="t"/>
                <a:pathLst>
                  <a:path extrusionOk="0" h="168" w="846">
                    <a:moveTo>
                      <a:pt x="12" y="0"/>
                    </a:moveTo>
                    <a:lnTo>
                      <a:pt x="1" y="143"/>
                    </a:lnTo>
                    <a:lnTo>
                      <a:pt x="834" y="167"/>
                    </a:lnTo>
                    <a:lnTo>
                      <a:pt x="846" y="24"/>
                    </a:lnTo>
                    <a:lnTo>
                      <a:pt x="12"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1"/>
              <p:cNvSpPr/>
              <p:nvPr/>
            </p:nvSpPr>
            <p:spPr>
              <a:xfrm>
                <a:off x="5186446" y="2773034"/>
                <a:ext cx="27790" cy="5873"/>
              </a:xfrm>
              <a:custGeom>
                <a:rect b="b" l="l" r="r" t="t"/>
                <a:pathLst>
                  <a:path extrusionOk="0" h="179" w="847">
                    <a:moveTo>
                      <a:pt x="13" y="0"/>
                    </a:moveTo>
                    <a:lnTo>
                      <a:pt x="1" y="155"/>
                    </a:lnTo>
                    <a:lnTo>
                      <a:pt x="834" y="179"/>
                    </a:lnTo>
                    <a:lnTo>
                      <a:pt x="846" y="24"/>
                    </a:lnTo>
                    <a:lnTo>
                      <a:pt x="13"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1"/>
              <p:cNvSpPr/>
              <p:nvPr/>
            </p:nvSpPr>
            <p:spPr>
              <a:xfrm>
                <a:off x="5186053" y="2799184"/>
                <a:ext cx="27790" cy="5906"/>
              </a:xfrm>
              <a:custGeom>
                <a:rect b="b" l="l" r="r" t="t"/>
                <a:pathLst>
                  <a:path extrusionOk="0" h="180" w="847">
                    <a:moveTo>
                      <a:pt x="13" y="1"/>
                    </a:moveTo>
                    <a:lnTo>
                      <a:pt x="1" y="156"/>
                    </a:lnTo>
                    <a:lnTo>
                      <a:pt x="834" y="180"/>
                    </a:lnTo>
                    <a:lnTo>
                      <a:pt x="846" y="25"/>
                    </a:lnTo>
                    <a:lnTo>
                      <a:pt x="13"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1"/>
              <p:cNvSpPr/>
              <p:nvPr/>
            </p:nvSpPr>
            <p:spPr>
              <a:xfrm>
                <a:off x="5186053" y="2812472"/>
                <a:ext cx="27396" cy="5512"/>
              </a:xfrm>
              <a:custGeom>
                <a:rect b="b" l="l" r="r" t="t"/>
                <a:pathLst>
                  <a:path extrusionOk="0" h="168" w="835">
                    <a:moveTo>
                      <a:pt x="1" y="1"/>
                    </a:moveTo>
                    <a:lnTo>
                      <a:pt x="1" y="144"/>
                    </a:lnTo>
                    <a:lnTo>
                      <a:pt x="834" y="167"/>
                    </a:lnTo>
                    <a:lnTo>
                      <a:pt x="834" y="13"/>
                    </a:lnTo>
                    <a:lnTo>
                      <a:pt x="1"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1"/>
              <p:cNvSpPr/>
              <p:nvPr/>
            </p:nvSpPr>
            <p:spPr>
              <a:xfrm>
                <a:off x="5185298" y="2825366"/>
                <a:ext cx="27364" cy="5512"/>
              </a:xfrm>
              <a:custGeom>
                <a:rect b="b" l="l" r="r" t="t"/>
                <a:pathLst>
                  <a:path extrusionOk="0" h="168" w="834">
                    <a:moveTo>
                      <a:pt x="0" y="1"/>
                    </a:moveTo>
                    <a:lnTo>
                      <a:pt x="0" y="144"/>
                    </a:lnTo>
                    <a:lnTo>
                      <a:pt x="833" y="167"/>
                    </a:lnTo>
                    <a:lnTo>
                      <a:pt x="833" y="25"/>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1"/>
              <p:cNvSpPr/>
              <p:nvPr/>
            </p:nvSpPr>
            <p:spPr>
              <a:xfrm>
                <a:off x="5184904" y="2851942"/>
                <a:ext cx="27364" cy="5512"/>
              </a:xfrm>
              <a:custGeom>
                <a:rect b="b" l="l" r="r" t="t"/>
                <a:pathLst>
                  <a:path extrusionOk="0" h="168" w="834">
                    <a:moveTo>
                      <a:pt x="0" y="0"/>
                    </a:moveTo>
                    <a:lnTo>
                      <a:pt x="0" y="143"/>
                    </a:lnTo>
                    <a:lnTo>
                      <a:pt x="822" y="167"/>
                    </a:lnTo>
                    <a:lnTo>
                      <a:pt x="834" y="24"/>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1"/>
              <p:cNvSpPr/>
              <p:nvPr/>
            </p:nvSpPr>
            <p:spPr>
              <a:xfrm>
                <a:off x="5184511" y="2864837"/>
                <a:ext cx="27364" cy="5873"/>
              </a:xfrm>
              <a:custGeom>
                <a:rect b="b" l="l" r="r" t="t"/>
                <a:pathLst>
                  <a:path extrusionOk="0" h="179" w="834">
                    <a:moveTo>
                      <a:pt x="0" y="0"/>
                    </a:moveTo>
                    <a:lnTo>
                      <a:pt x="0" y="155"/>
                    </a:lnTo>
                    <a:lnTo>
                      <a:pt x="834" y="179"/>
                    </a:lnTo>
                    <a:lnTo>
                      <a:pt x="834" y="24"/>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1"/>
              <p:cNvSpPr/>
              <p:nvPr/>
            </p:nvSpPr>
            <p:spPr>
              <a:xfrm>
                <a:off x="5183723" y="2878125"/>
                <a:ext cx="27364" cy="5479"/>
              </a:xfrm>
              <a:custGeom>
                <a:rect b="b" l="l" r="r" t="t"/>
                <a:pathLst>
                  <a:path extrusionOk="0" h="167" w="834">
                    <a:moveTo>
                      <a:pt x="0" y="0"/>
                    </a:moveTo>
                    <a:lnTo>
                      <a:pt x="0" y="143"/>
                    </a:lnTo>
                    <a:lnTo>
                      <a:pt x="834" y="167"/>
                    </a:lnTo>
                    <a:lnTo>
                      <a:pt x="834" y="12"/>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1"/>
              <p:cNvSpPr/>
              <p:nvPr/>
            </p:nvSpPr>
            <p:spPr>
              <a:xfrm>
                <a:off x="5183329" y="2903881"/>
                <a:ext cx="27364" cy="5906"/>
              </a:xfrm>
              <a:custGeom>
                <a:rect b="b" l="l" r="r" t="t"/>
                <a:pathLst>
                  <a:path extrusionOk="0" h="180" w="834">
                    <a:moveTo>
                      <a:pt x="0" y="1"/>
                    </a:moveTo>
                    <a:lnTo>
                      <a:pt x="0" y="156"/>
                    </a:lnTo>
                    <a:lnTo>
                      <a:pt x="834" y="179"/>
                    </a:lnTo>
                    <a:lnTo>
                      <a:pt x="834" y="25"/>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1"/>
              <p:cNvSpPr/>
              <p:nvPr/>
            </p:nvSpPr>
            <p:spPr>
              <a:xfrm>
                <a:off x="5182936" y="2917169"/>
                <a:ext cx="27757" cy="5512"/>
              </a:xfrm>
              <a:custGeom>
                <a:rect b="b" l="l" r="r" t="t"/>
                <a:pathLst>
                  <a:path extrusionOk="0" h="168" w="846">
                    <a:moveTo>
                      <a:pt x="12" y="1"/>
                    </a:moveTo>
                    <a:lnTo>
                      <a:pt x="1" y="144"/>
                    </a:lnTo>
                    <a:lnTo>
                      <a:pt x="834" y="167"/>
                    </a:lnTo>
                    <a:lnTo>
                      <a:pt x="846" y="24"/>
                    </a:lnTo>
                    <a:lnTo>
                      <a:pt x="12"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1"/>
              <p:cNvSpPr/>
              <p:nvPr/>
            </p:nvSpPr>
            <p:spPr>
              <a:xfrm>
                <a:off x="5182148" y="2930063"/>
                <a:ext cx="27790" cy="5512"/>
              </a:xfrm>
              <a:custGeom>
                <a:rect b="b" l="l" r="r" t="t"/>
                <a:pathLst>
                  <a:path extrusionOk="0" h="168" w="847">
                    <a:moveTo>
                      <a:pt x="13" y="1"/>
                    </a:moveTo>
                    <a:lnTo>
                      <a:pt x="1" y="143"/>
                    </a:lnTo>
                    <a:lnTo>
                      <a:pt x="834" y="167"/>
                    </a:lnTo>
                    <a:lnTo>
                      <a:pt x="846" y="24"/>
                    </a:lnTo>
                    <a:lnTo>
                      <a:pt x="13"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1"/>
              <p:cNvSpPr/>
              <p:nvPr/>
            </p:nvSpPr>
            <p:spPr>
              <a:xfrm>
                <a:off x="5181755" y="2956639"/>
                <a:ext cx="27396" cy="5479"/>
              </a:xfrm>
              <a:custGeom>
                <a:rect b="b" l="l" r="r" t="t"/>
                <a:pathLst>
                  <a:path extrusionOk="0" h="167" w="835">
                    <a:moveTo>
                      <a:pt x="1" y="0"/>
                    </a:moveTo>
                    <a:lnTo>
                      <a:pt x="1" y="143"/>
                    </a:lnTo>
                    <a:lnTo>
                      <a:pt x="834" y="167"/>
                    </a:lnTo>
                    <a:lnTo>
                      <a:pt x="834" y="24"/>
                    </a:lnTo>
                    <a:lnTo>
                      <a:pt x="1"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1"/>
              <p:cNvSpPr/>
              <p:nvPr/>
            </p:nvSpPr>
            <p:spPr>
              <a:xfrm>
                <a:off x="5181361" y="2969533"/>
                <a:ext cx="27790" cy="5873"/>
              </a:xfrm>
              <a:custGeom>
                <a:rect b="b" l="l" r="r" t="t"/>
                <a:pathLst>
                  <a:path extrusionOk="0" h="179" w="847">
                    <a:moveTo>
                      <a:pt x="13" y="0"/>
                    </a:moveTo>
                    <a:lnTo>
                      <a:pt x="1" y="155"/>
                    </a:lnTo>
                    <a:lnTo>
                      <a:pt x="834" y="179"/>
                    </a:lnTo>
                    <a:lnTo>
                      <a:pt x="846" y="24"/>
                    </a:lnTo>
                    <a:lnTo>
                      <a:pt x="13"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1"/>
              <p:cNvSpPr/>
              <p:nvPr/>
            </p:nvSpPr>
            <p:spPr>
              <a:xfrm>
                <a:off x="5181000" y="2982789"/>
                <a:ext cx="27364" cy="5512"/>
              </a:xfrm>
              <a:custGeom>
                <a:rect b="b" l="l" r="r" t="t"/>
                <a:pathLst>
                  <a:path extrusionOk="0" h="168" w="834">
                    <a:moveTo>
                      <a:pt x="0" y="1"/>
                    </a:moveTo>
                    <a:lnTo>
                      <a:pt x="0" y="144"/>
                    </a:lnTo>
                    <a:lnTo>
                      <a:pt x="833" y="168"/>
                    </a:lnTo>
                    <a:lnTo>
                      <a:pt x="833" y="25"/>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1"/>
              <p:cNvSpPr/>
              <p:nvPr/>
            </p:nvSpPr>
            <p:spPr>
              <a:xfrm>
                <a:off x="5180212" y="3008577"/>
                <a:ext cx="27757" cy="5906"/>
              </a:xfrm>
              <a:custGeom>
                <a:rect b="b" l="l" r="r" t="t"/>
                <a:pathLst>
                  <a:path extrusionOk="0" h="180" w="846">
                    <a:moveTo>
                      <a:pt x="12" y="1"/>
                    </a:moveTo>
                    <a:lnTo>
                      <a:pt x="0" y="155"/>
                    </a:lnTo>
                    <a:lnTo>
                      <a:pt x="834" y="179"/>
                    </a:lnTo>
                    <a:lnTo>
                      <a:pt x="846" y="25"/>
                    </a:lnTo>
                    <a:lnTo>
                      <a:pt x="12"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1"/>
              <p:cNvSpPr/>
              <p:nvPr/>
            </p:nvSpPr>
            <p:spPr>
              <a:xfrm>
                <a:off x="5180212" y="3022259"/>
                <a:ext cx="27364" cy="5512"/>
              </a:xfrm>
              <a:custGeom>
                <a:rect b="b" l="l" r="r" t="t"/>
                <a:pathLst>
                  <a:path extrusionOk="0" h="168" w="834">
                    <a:moveTo>
                      <a:pt x="0" y="0"/>
                    </a:moveTo>
                    <a:lnTo>
                      <a:pt x="0" y="155"/>
                    </a:lnTo>
                    <a:lnTo>
                      <a:pt x="834" y="167"/>
                    </a:lnTo>
                    <a:lnTo>
                      <a:pt x="834" y="24"/>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1"/>
              <p:cNvSpPr/>
              <p:nvPr/>
            </p:nvSpPr>
            <p:spPr>
              <a:xfrm>
                <a:off x="5179425" y="3035154"/>
                <a:ext cx="27364" cy="5873"/>
              </a:xfrm>
              <a:custGeom>
                <a:rect b="b" l="l" r="r" t="t"/>
                <a:pathLst>
                  <a:path extrusionOk="0" h="179" w="834">
                    <a:moveTo>
                      <a:pt x="0" y="0"/>
                    </a:moveTo>
                    <a:lnTo>
                      <a:pt x="0" y="155"/>
                    </a:lnTo>
                    <a:lnTo>
                      <a:pt x="834" y="179"/>
                    </a:lnTo>
                    <a:lnTo>
                      <a:pt x="834" y="24"/>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1"/>
              <p:cNvSpPr/>
              <p:nvPr/>
            </p:nvSpPr>
            <p:spPr>
              <a:xfrm>
                <a:off x="5179031" y="3061336"/>
                <a:ext cx="27364" cy="5873"/>
              </a:xfrm>
              <a:custGeom>
                <a:rect b="b" l="l" r="r" t="t"/>
                <a:pathLst>
                  <a:path extrusionOk="0" h="179" w="834">
                    <a:moveTo>
                      <a:pt x="1" y="0"/>
                    </a:moveTo>
                    <a:lnTo>
                      <a:pt x="1" y="155"/>
                    </a:lnTo>
                    <a:lnTo>
                      <a:pt x="834" y="179"/>
                    </a:lnTo>
                    <a:lnTo>
                      <a:pt x="834" y="24"/>
                    </a:lnTo>
                    <a:lnTo>
                      <a:pt x="1"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1"/>
              <p:cNvSpPr/>
              <p:nvPr/>
            </p:nvSpPr>
            <p:spPr>
              <a:xfrm>
                <a:off x="5178638" y="3074198"/>
                <a:ext cx="27396" cy="5906"/>
              </a:xfrm>
              <a:custGeom>
                <a:rect b="b" l="l" r="r" t="t"/>
                <a:pathLst>
                  <a:path extrusionOk="0" h="180" w="835">
                    <a:moveTo>
                      <a:pt x="1" y="1"/>
                    </a:moveTo>
                    <a:lnTo>
                      <a:pt x="1" y="156"/>
                    </a:lnTo>
                    <a:lnTo>
                      <a:pt x="834" y="180"/>
                    </a:lnTo>
                    <a:lnTo>
                      <a:pt x="834" y="25"/>
                    </a:lnTo>
                    <a:lnTo>
                      <a:pt x="1"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1"/>
              <p:cNvSpPr/>
              <p:nvPr/>
            </p:nvSpPr>
            <p:spPr>
              <a:xfrm>
                <a:off x="5177850" y="3087486"/>
                <a:ext cx="27396" cy="5512"/>
              </a:xfrm>
              <a:custGeom>
                <a:rect b="b" l="l" r="r" t="t"/>
                <a:pathLst>
                  <a:path extrusionOk="0" h="168" w="835">
                    <a:moveTo>
                      <a:pt x="13" y="1"/>
                    </a:moveTo>
                    <a:lnTo>
                      <a:pt x="1" y="144"/>
                    </a:lnTo>
                    <a:lnTo>
                      <a:pt x="834" y="167"/>
                    </a:lnTo>
                    <a:lnTo>
                      <a:pt x="834" y="25"/>
                    </a:lnTo>
                    <a:lnTo>
                      <a:pt x="13"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1"/>
              <p:cNvSpPr/>
              <p:nvPr/>
            </p:nvSpPr>
            <p:spPr>
              <a:xfrm>
                <a:off x="5177456" y="3114062"/>
                <a:ext cx="27396" cy="5512"/>
              </a:xfrm>
              <a:custGeom>
                <a:rect b="b" l="l" r="r" t="t"/>
                <a:pathLst>
                  <a:path extrusionOk="0" h="168" w="835">
                    <a:moveTo>
                      <a:pt x="1" y="0"/>
                    </a:moveTo>
                    <a:lnTo>
                      <a:pt x="1" y="143"/>
                    </a:lnTo>
                    <a:lnTo>
                      <a:pt x="834" y="167"/>
                    </a:lnTo>
                    <a:lnTo>
                      <a:pt x="834" y="24"/>
                    </a:lnTo>
                    <a:lnTo>
                      <a:pt x="1"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1"/>
              <p:cNvSpPr/>
              <p:nvPr/>
            </p:nvSpPr>
            <p:spPr>
              <a:xfrm>
                <a:off x="5177063" y="3126956"/>
                <a:ext cx="27790" cy="5873"/>
              </a:xfrm>
              <a:custGeom>
                <a:rect b="b" l="l" r="r" t="t"/>
                <a:pathLst>
                  <a:path extrusionOk="0" h="179" w="847">
                    <a:moveTo>
                      <a:pt x="13" y="0"/>
                    </a:moveTo>
                    <a:lnTo>
                      <a:pt x="1" y="155"/>
                    </a:lnTo>
                    <a:lnTo>
                      <a:pt x="834" y="179"/>
                    </a:lnTo>
                    <a:lnTo>
                      <a:pt x="846" y="24"/>
                    </a:lnTo>
                    <a:lnTo>
                      <a:pt x="13"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1"/>
              <p:cNvSpPr/>
              <p:nvPr/>
            </p:nvSpPr>
            <p:spPr>
              <a:xfrm>
                <a:off x="5176308" y="3139850"/>
                <a:ext cx="27757" cy="5873"/>
              </a:xfrm>
              <a:custGeom>
                <a:rect b="b" l="l" r="r" t="t"/>
                <a:pathLst>
                  <a:path extrusionOk="0" h="179" w="846">
                    <a:moveTo>
                      <a:pt x="12" y="0"/>
                    </a:moveTo>
                    <a:lnTo>
                      <a:pt x="0" y="155"/>
                    </a:lnTo>
                    <a:lnTo>
                      <a:pt x="834" y="179"/>
                    </a:lnTo>
                    <a:lnTo>
                      <a:pt x="846" y="24"/>
                    </a:lnTo>
                    <a:lnTo>
                      <a:pt x="12"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1"/>
              <p:cNvSpPr/>
              <p:nvPr/>
            </p:nvSpPr>
            <p:spPr>
              <a:xfrm>
                <a:off x="5175914" y="3166000"/>
                <a:ext cx="27757" cy="5906"/>
              </a:xfrm>
              <a:custGeom>
                <a:rect b="b" l="l" r="r" t="t"/>
                <a:pathLst>
                  <a:path extrusionOk="0" h="180" w="846">
                    <a:moveTo>
                      <a:pt x="12" y="1"/>
                    </a:moveTo>
                    <a:lnTo>
                      <a:pt x="0" y="156"/>
                    </a:lnTo>
                    <a:lnTo>
                      <a:pt x="834" y="180"/>
                    </a:lnTo>
                    <a:lnTo>
                      <a:pt x="846" y="25"/>
                    </a:lnTo>
                    <a:lnTo>
                      <a:pt x="12"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1"/>
              <p:cNvSpPr/>
              <p:nvPr/>
            </p:nvSpPr>
            <p:spPr>
              <a:xfrm>
                <a:off x="5175914" y="3179288"/>
                <a:ext cx="27364" cy="5512"/>
              </a:xfrm>
              <a:custGeom>
                <a:rect b="b" l="l" r="r" t="t"/>
                <a:pathLst>
                  <a:path extrusionOk="0" h="168" w="834">
                    <a:moveTo>
                      <a:pt x="0" y="1"/>
                    </a:moveTo>
                    <a:lnTo>
                      <a:pt x="0" y="144"/>
                    </a:lnTo>
                    <a:lnTo>
                      <a:pt x="834" y="167"/>
                    </a:lnTo>
                    <a:lnTo>
                      <a:pt x="834" y="25"/>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1"/>
              <p:cNvSpPr/>
              <p:nvPr/>
            </p:nvSpPr>
            <p:spPr>
              <a:xfrm>
                <a:off x="5175127" y="3192576"/>
                <a:ext cx="27364" cy="5906"/>
              </a:xfrm>
              <a:custGeom>
                <a:rect b="b" l="l" r="r" t="t"/>
                <a:pathLst>
                  <a:path extrusionOk="0" h="180" w="834">
                    <a:moveTo>
                      <a:pt x="0" y="1"/>
                    </a:moveTo>
                    <a:lnTo>
                      <a:pt x="0" y="155"/>
                    </a:lnTo>
                    <a:lnTo>
                      <a:pt x="834" y="179"/>
                    </a:lnTo>
                    <a:lnTo>
                      <a:pt x="834" y="24"/>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1"/>
              <p:cNvSpPr/>
              <p:nvPr/>
            </p:nvSpPr>
            <p:spPr>
              <a:xfrm>
                <a:off x="5174339" y="3218759"/>
                <a:ext cx="27757" cy="5479"/>
              </a:xfrm>
              <a:custGeom>
                <a:rect b="b" l="l" r="r" t="t"/>
                <a:pathLst>
                  <a:path extrusionOk="0" h="167" w="846">
                    <a:moveTo>
                      <a:pt x="13" y="0"/>
                    </a:moveTo>
                    <a:lnTo>
                      <a:pt x="1" y="143"/>
                    </a:lnTo>
                    <a:lnTo>
                      <a:pt x="834" y="167"/>
                    </a:lnTo>
                    <a:lnTo>
                      <a:pt x="846" y="24"/>
                    </a:lnTo>
                    <a:lnTo>
                      <a:pt x="13"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1"/>
              <p:cNvSpPr/>
              <p:nvPr/>
            </p:nvSpPr>
            <p:spPr>
              <a:xfrm>
                <a:off x="5174339" y="3231653"/>
                <a:ext cx="27396" cy="5873"/>
              </a:xfrm>
              <a:custGeom>
                <a:rect b="b" l="l" r="r" t="t"/>
                <a:pathLst>
                  <a:path extrusionOk="0" h="179" w="835">
                    <a:moveTo>
                      <a:pt x="1" y="0"/>
                    </a:moveTo>
                    <a:lnTo>
                      <a:pt x="1" y="155"/>
                    </a:lnTo>
                    <a:lnTo>
                      <a:pt x="834" y="179"/>
                    </a:lnTo>
                    <a:lnTo>
                      <a:pt x="834" y="24"/>
                    </a:lnTo>
                    <a:lnTo>
                      <a:pt x="1"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1"/>
              <p:cNvSpPr/>
              <p:nvPr/>
            </p:nvSpPr>
            <p:spPr>
              <a:xfrm>
                <a:off x="5173552" y="3244908"/>
                <a:ext cx="27396" cy="5512"/>
              </a:xfrm>
              <a:custGeom>
                <a:rect b="b" l="l" r="r" t="t"/>
                <a:pathLst>
                  <a:path extrusionOk="0" h="168" w="835">
                    <a:moveTo>
                      <a:pt x="1" y="1"/>
                    </a:moveTo>
                    <a:lnTo>
                      <a:pt x="1" y="144"/>
                    </a:lnTo>
                    <a:lnTo>
                      <a:pt x="834" y="168"/>
                    </a:lnTo>
                    <a:lnTo>
                      <a:pt x="834" y="25"/>
                    </a:lnTo>
                    <a:lnTo>
                      <a:pt x="1"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1"/>
              <p:cNvSpPr/>
              <p:nvPr/>
            </p:nvSpPr>
            <p:spPr>
              <a:xfrm>
                <a:off x="5173158" y="3271484"/>
                <a:ext cx="27396" cy="5512"/>
              </a:xfrm>
              <a:custGeom>
                <a:rect b="b" l="l" r="r" t="t"/>
                <a:pathLst>
                  <a:path extrusionOk="0" h="168" w="835">
                    <a:moveTo>
                      <a:pt x="1" y="1"/>
                    </a:moveTo>
                    <a:lnTo>
                      <a:pt x="1" y="143"/>
                    </a:lnTo>
                    <a:lnTo>
                      <a:pt x="834" y="167"/>
                    </a:lnTo>
                    <a:lnTo>
                      <a:pt x="834" y="24"/>
                    </a:lnTo>
                    <a:lnTo>
                      <a:pt x="1"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1"/>
              <p:cNvSpPr/>
              <p:nvPr/>
            </p:nvSpPr>
            <p:spPr>
              <a:xfrm>
                <a:off x="5172797" y="3284379"/>
                <a:ext cx="27364" cy="5512"/>
              </a:xfrm>
              <a:custGeom>
                <a:rect b="b" l="l" r="r" t="t"/>
                <a:pathLst>
                  <a:path extrusionOk="0" h="168" w="834">
                    <a:moveTo>
                      <a:pt x="12" y="1"/>
                    </a:moveTo>
                    <a:lnTo>
                      <a:pt x="0" y="143"/>
                    </a:lnTo>
                    <a:lnTo>
                      <a:pt x="833" y="167"/>
                    </a:lnTo>
                    <a:lnTo>
                      <a:pt x="833" y="24"/>
                    </a:lnTo>
                    <a:lnTo>
                      <a:pt x="12"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1"/>
              <p:cNvSpPr/>
              <p:nvPr/>
            </p:nvSpPr>
            <p:spPr>
              <a:xfrm>
                <a:off x="5172010" y="3297273"/>
                <a:ext cx="27757" cy="5873"/>
              </a:xfrm>
              <a:custGeom>
                <a:rect b="b" l="l" r="r" t="t"/>
                <a:pathLst>
                  <a:path extrusionOk="0" h="179" w="846">
                    <a:moveTo>
                      <a:pt x="12" y="0"/>
                    </a:moveTo>
                    <a:lnTo>
                      <a:pt x="0" y="155"/>
                    </a:lnTo>
                    <a:lnTo>
                      <a:pt x="834" y="179"/>
                    </a:lnTo>
                    <a:lnTo>
                      <a:pt x="846" y="24"/>
                    </a:lnTo>
                    <a:lnTo>
                      <a:pt x="12"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1"/>
              <p:cNvSpPr/>
              <p:nvPr/>
            </p:nvSpPr>
            <p:spPr>
              <a:xfrm>
                <a:off x="5173552" y="3257803"/>
                <a:ext cx="39897" cy="6300"/>
              </a:xfrm>
              <a:custGeom>
                <a:rect b="b" l="l" r="r" t="t"/>
                <a:pathLst>
                  <a:path extrusionOk="0" h="192" w="1216">
                    <a:moveTo>
                      <a:pt x="1" y="1"/>
                    </a:moveTo>
                    <a:lnTo>
                      <a:pt x="1" y="156"/>
                    </a:lnTo>
                    <a:lnTo>
                      <a:pt x="1203" y="191"/>
                    </a:lnTo>
                    <a:lnTo>
                      <a:pt x="1215" y="37"/>
                    </a:lnTo>
                    <a:lnTo>
                      <a:pt x="1"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1"/>
              <p:cNvSpPr/>
              <p:nvPr/>
            </p:nvSpPr>
            <p:spPr>
              <a:xfrm>
                <a:off x="5172010" y="3310561"/>
                <a:ext cx="39864" cy="5873"/>
              </a:xfrm>
              <a:custGeom>
                <a:rect b="b" l="l" r="r" t="t"/>
                <a:pathLst>
                  <a:path extrusionOk="0" h="179" w="1215">
                    <a:moveTo>
                      <a:pt x="12" y="0"/>
                    </a:moveTo>
                    <a:lnTo>
                      <a:pt x="0" y="155"/>
                    </a:lnTo>
                    <a:lnTo>
                      <a:pt x="1215" y="179"/>
                    </a:lnTo>
                    <a:lnTo>
                      <a:pt x="1215" y="36"/>
                    </a:lnTo>
                    <a:lnTo>
                      <a:pt x="12"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1"/>
              <p:cNvSpPr/>
              <p:nvPr/>
            </p:nvSpPr>
            <p:spPr>
              <a:xfrm>
                <a:off x="5188021" y="2733957"/>
                <a:ext cx="39864" cy="5906"/>
              </a:xfrm>
              <a:custGeom>
                <a:rect b="b" l="l" r="r" t="t"/>
                <a:pathLst>
                  <a:path extrusionOk="0" h="180" w="1215">
                    <a:moveTo>
                      <a:pt x="12" y="1"/>
                    </a:moveTo>
                    <a:lnTo>
                      <a:pt x="0" y="144"/>
                    </a:lnTo>
                    <a:lnTo>
                      <a:pt x="1203" y="179"/>
                    </a:lnTo>
                    <a:lnTo>
                      <a:pt x="1215" y="24"/>
                    </a:lnTo>
                    <a:lnTo>
                      <a:pt x="12"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1"/>
              <p:cNvSpPr/>
              <p:nvPr/>
            </p:nvSpPr>
            <p:spPr>
              <a:xfrm>
                <a:off x="5186840" y="2785928"/>
                <a:ext cx="39503" cy="5873"/>
              </a:xfrm>
              <a:custGeom>
                <a:rect b="b" l="l" r="r" t="t"/>
                <a:pathLst>
                  <a:path extrusionOk="0" h="179" w="1204">
                    <a:moveTo>
                      <a:pt x="1" y="0"/>
                    </a:moveTo>
                    <a:lnTo>
                      <a:pt x="1" y="155"/>
                    </a:lnTo>
                    <a:lnTo>
                      <a:pt x="1203" y="179"/>
                    </a:lnTo>
                    <a:lnTo>
                      <a:pt x="1203" y="36"/>
                    </a:lnTo>
                    <a:lnTo>
                      <a:pt x="1"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1"/>
              <p:cNvSpPr/>
              <p:nvPr/>
            </p:nvSpPr>
            <p:spPr>
              <a:xfrm>
                <a:off x="5185298" y="2838654"/>
                <a:ext cx="39470" cy="5906"/>
              </a:xfrm>
              <a:custGeom>
                <a:rect b="b" l="l" r="r" t="t"/>
                <a:pathLst>
                  <a:path extrusionOk="0" h="180" w="1203">
                    <a:moveTo>
                      <a:pt x="0" y="1"/>
                    </a:moveTo>
                    <a:lnTo>
                      <a:pt x="0" y="143"/>
                    </a:lnTo>
                    <a:lnTo>
                      <a:pt x="1203" y="179"/>
                    </a:lnTo>
                    <a:lnTo>
                      <a:pt x="1203" y="36"/>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1"/>
              <p:cNvSpPr/>
              <p:nvPr/>
            </p:nvSpPr>
            <p:spPr>
              <a:xfrm>
                <a:off x="5183723" y="2890986"/>
                <a:ext cx="39864" cy="6300"/>
              </a:xfrm>
              <a:custGeom>
                <a:rect b="b" l="l" r="r" t="t"/>
                <a:pathLst>
                  <a:path extrusionOk="0" h="192" w="1215">
                    <a:moveTo>
                      <a:pt x="0" y="1"/>
                    </a:moveTo>
                    <a:lnTo>
                      <a:pt x="0" y="156"/>
                    </a:lnTo>
                    <a:lnTo>
                      <a:pt x="1203" y="191"/>
                    </a:lnTo>
                    <a:lnTo>
                      <a:pt x="1215" y="37"/>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1"/>
              <p:cNvSpPr/>
              <p:nvPr/>
            </p:nvSpPr>
            <p:spPr>
              <a:xfrm>
                <a:off x="5182148" y="2943351"/>
                <a:ext cx="39897" cy="5873"/>
              </a:xfrm>
              <a:custGeom>
                <a:rect b="b" l="l" r="r" t="t"/>
                <a:pathLst>
                  <a:path extrusionOk="0" h="179" w="1216">
                    <a:moveTo>
                      <a:pt x="13" y="0"/>
                    </a:moveTo>
                    <a:lnTo>
                      <a:pt x="1" y="143"/>
                    </a:lnTo>
                    <a:lnTo>
                      <a:pt x="1215" y="179"/>
                    </a:lnTo>
                    <a:lnTo>
                      <a:pt x="1215" y="36"/>
                    </a:lnTo>
                    <a:lnTo>
                      <a:pt x="13"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1"/>
              <p:cNvSpPr/>
              <p:nvPr/>
            </p:nvSpPr>
            <p:spPr>
              <a:xfrm>
                <a:off x="5181000" y="2996077"/>
                <a:ext cx="39470" cy="5906"/>
              </a:xfrm>
              <a:custGeom>
                <a:rect b="b" l="l" r="r" t="t"/>
                <a:pathLst>
                  <a:path extrusionOk="0" h="180" w="1203">
                    <a:moveTo>
                      <a:pt x="0" y="1"/>
                    </a:moveTo>
                    <a:lnTo>
                      <a:pt x="0" y="144"/>
                    </a:lnTo>
                    <a:lnTo>
                      <a:pt x="1203" y="179"/>
                    </a:lnTo>
                    <a:lnTo>
                      <a:pt x="1203" y="25"/>
                    </a:lnTo>
                    <a:lnTo>
                      <a:pt x="0"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5179425" y="3048442"/>
                <a:ext cx="39864" cy="5873"/>
              </a:xfrm>
              <a:custGeom>
                <a:rect b="b" l="l" r="r" t="t"/>
                <a:pathLst>
                  <a:path extrusionOk="0" h="179" w="1215">
                    <a:moveTo>
                      <a:pt x="0" y="0"/>
                    </a:moveTo>
                    <a:lnTo>
                      <a:pt x="0" y="155"/>
                    </a:lnTo>
                    <a:lnTo>
                      <a:pt x="1203" y="179"/>
                    </a:lnTo>
                    <a:lnTo>
                      <a:pt x="1215" y="36"/>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5177850" y="3100774"/>
                <a:ext cx="39897" cy="5906"/>
              </a:xfrm>
              <a:custGeom>
                <a:rect b="b" l="l" r="r" t="t"/>
                <a:pathLst>
                  <a:path extrusionOk="0" h="180" w="1216">
                    <a:moveTo>
                      <a:pt x="13" y="1"/>
                    </a:moveTo>
                    <a:lnTo>
                      <a:pt x="1" y="143"/>
                    </a:lnTo>
                    <a:lnTo>
                      <a:pt x="1203" y="179"/>
                    </a:lnTo>
                    <a:lnTo>
                      <a:pt x="1215" y="24"/>
                    </a:lnTo>
                    <a:lnTo>
                      <a:pt x="13" y="1"/>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1"/>
              <p:cNvSpPr/>
              <p:nvPr/>
            </p:nvSpPr>
            <p:spPr>
              <a:xfrm>
                <a:off x="5176702" y="3153139"/>
                <a:ext cx="39470" cy="6267"/>
              </a:xfrm>
              <a:custGeom>
                <a:rect b="b" l="l" r="r" t="t"/>
                <a:pathLst>
                  <a:path extrusionOk="0" h="191" w="1203">
                    <a:moveTo>
                      <a:pt x="0" y="0"/>
                    </a:moveTo>
                    <a:lnTo>
                      <a:pt x="0" y="155"/>
                    </a:lnTo>
                    <a:lnTo>
                      <a:pt x="1203" y="191"/>
                    </a:lnTo>
                    <a:lnTo>
                      <a:pt x="1203" y="36"/>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1"/>
              <p:cNvSpPr/>
              <p:nvPr/>
            </p:nvSpPr>
            <p:spPr>
              <a:xfrm>
                <a:off x="5175127" y="3205471"/>
                <a:ext cx="39470" cy="5906"/>
              </a:xfrm>
              <a:custGeom>
                <a:rect b="b" l="l" r="r" t="t"/>
                <a:pathLst>
                  <a:path extrusionOk="0" h="180" w="1203">
                    <a:moveTo>
                      <a:pt x="0" y="0"/>
                    </a:moveTo>
                    <a:lnTo>
                      <a:pt x="0" y="143"/>
                    </a:lnTo>
                    <a:lnTo>
                      <a:pt x="1203" y="179"/>
                    </a:lnTo>
                    <a:lnTo>
                      <a:pt x="1203" y="36"/>
                    </a:lnTo>
                    <a:lnTo>
                      <a:pt x="0" y="0"/>
                    </a:lnTo>
                    <a:close/>
                  </a:path>
                </a:pathLst>
              </a:custGeom>
              <a:solidFill>
                <a:srgbClr val="BAB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1"/>
              <p:cNvSpPr/>
              <p:nvPr/>
            </p:nvSpPr>
            <p:spPr>
              <a:xfrm>
                <a:off x="5209118" y="2876156"/>
                <a:ext cx="97282" cy="424660"/>
              </a:xfrm>
              <a:custGeom>
                <a:rect b="b" l="l" r="r" t="t"/>
                <a:pathLst>
                  <a:path extrusionOk="0" h="12943" w="2965">
                    <a:moveTo>
                      <a:pt x="2072" y="1"/>
                    </a:moveTo>
                    <a:lnTo>
                      <a:pt x="0" y="12800"/>
                    </a:lnTo>
                    <a:lnTo>
                      <a:pt x="905" y="12943"/>
                    </a:lnTo>
                    <a:lnTo>
                      <a:pt x="2965" y="143"/>
                    </a:lnTo>
                    <a:lnTo>
                      <a:pt x="20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1"/>
              <p:cNvSpPr/>
              <p:nvPr/>
            </p:nvSpPr>
            <p:spPr>
              <a:xfrm>
                <a:off x="5277068" y="2871070"/>
                <a:ext cx="30120" cy="10204"/>
              </a:xfrm>
              <a:custGeom>
                <a:rect b="b" l="l" r="r" t="t"/>
                <a:pathLst>
                  <a:path extrusionOk="0" h="311" w="918">
                    <a:moveTo>
                      <a:pt x="25" y="1"/>
                    </a:moveTo>
                    <a:lnTo>
                      <a:pt x="1" y="167"/>
                    </a:lnTo>
                    <a:lnTo>
                      <a:pt x="894" y="310"/>
                    </a:lnTo>
                    <a:lnTo>
                      <a:pt x="918" y="144"/>
                    </a:lnTo>
                    <a:lnTo>
                      <a:pt x="25" y="1"/>
                    </a:lnTo>
                    <a:close/>
                  </a:path>
                </a:pathLst>
              </a:custGeom>
              <a:solidFill>
                <a:srgbClr val="8D7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1"/>
              <p:cNvSpPr/>
              <p:nvPr/>
            </p:nvSpPr>
            <p:spPr>
              <a:xfrm>
                <a:off x="5277462" y="2854403"/>
                <a:ext cx="31694" cy="21392"/>
              </a:xfrm>
              <a:custGeom>
                <a:rect b="b" l="l" r="r" t="t"/>
                <a:pathLst>
                  <a:path extrusionOk="0" h="652" w="966">
                    <a:moveTo>
                      <a:pt x="467" y="1"/>
                    </a:moveTo>
                    <a:cubicBezTo>
                      <a:pt x="251" y="1"/>
                      <a:pt x="68" y="166"/>
                      <a:pt x="37" y="378"/>
                    </a:cubicBezTo>
                    <a:lnTo>
                      <a:pt x="1" y="497"/>
                    </a:lnTo>
                    <a:lnTo>
                      <a:pt x="918" y="652"/>
                    </a:lnTo>
                    <a:lnTo>
                      <a:pt x="930" y="533"/>
                    </a:lnTo>
                    <a:cubicBezTo>
                      <a:pt x="965" y="271"/>
                      <a:pt x="787" y="56"/>
                      <a:pt x="549" y="9"/>
                    </a:cubicBezTo>
                    <a:cubicBezTo>
                      <a:pt x="521" y="3"/>
                      <a:pt x="494" y="1"/>
                      <a:pt x="4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1"/>
              <p:cNvSpPr/>
              <p:nvPr/>
            </p:nvSpPr>
            <p:spPr>
              <a:xfrm>
                <a:off x="5209118" y="3296092"/>
                <a:ext cx="29332" cy="35993"/>
              </a:xfrm>
              <a:custGeom>
                <a:rect b="b" l="l" r="r" t="t"/>
                <a:pathLst>
                  <a:path extrusionOk="0" h="1097" w="894">
                    <a:moveTo>
                      <a:pt x="0" y="1"/>
                    </a:moveTo>
                    <a:lnTo>
                      <a:pt x="131" y="525"/>
                    </a:lnTo>
                    <a:lnTo>
                      <a:pt x="286" y="1096"/>
                    </a:lnTo>
                    <a:lnTo>
                      <a:pt x="596" y="596"/>
                    </a:lnTo>
                    <a:lnTo>
                      <a:pt x="893" y="132"/>
                    </a:lnTo>
                    <a:lnTo>
                      <a:pt x="0" y="1"/>
                    </a:lnTo>
                    <a:close/>
                  </a:path>
                </a:pathLst>
              </a:custGeom>
              <a:solidFill>
                <a:srgbClr val="D09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1"/>
              <p:cNvSpPr/>
              <p:nvPr/>
            </p:nvSpPr>
            <p:spPr>
              <a:xfrm>
                <a:off x="5213416" y="3312497"/>
                <a:ext cx="16044" cy="19588"/>
              </a:xfrm>
              <a:custGeom>
                <a:rect b="b" l="l" r="r" t="t"/>
                <a:pathLst>
                  <a:path extrusionOk="0" h="597" w="489">
                    <a:moveTo>
                      <a:pt x="262" y="1"/>
                    </a:moveTo>
                    <a:cubicBezTo>
                      <a:pt x="155" y="1"/>
                      <a:pt x="84" y="1"/>
                      <a:pt x="0" y="25"/>
                    </a:cubicBezTo>
                    <a:lnTo>
                      <a:pt x="155" y="596"/>
                    </a:lnTo>
                    <a:lnTo>
                      <a:pt x="488" y="96"/>
                    </a:lnTo>
                    <a:cubicBezTo>
                      <a:pt x="417" y="48"/>
                      <a:pt x="334" y="25"/>
                      <a:pt x="262" y="1"/>
                    </a:cubicBezTo>
                    <a:close/>
                  </a:path>
                </a:pathLst>
              </a:custGeom>
              <a:solidFill>
                <a:srgbClr val="F2D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1"/>
              <p:cNvSpPr/>
              <p:nvPr/>
            </p:nvSpPr>
            <p:spPr>
              <a:xfrm>
                <a:off x="5209118" y="2875762"/>
                <a:ext cx="82452" cy="422330"/>
              </a:xfrm>
              <a:custGeom>
                <a:rect b="b" l="l" r="r" t="t"/>
                <a:pathLst>
                  <a:path extrusionOk="0" h="12872" w="2513">
                    <a:moveTo>
                      <a:pt x="2060" y="1"/>
                    </a:moveTo>
                    <a:lnTo>
                      <a:pt x="0" y="12800"/>
                    </a:lnTo>
                    <a:lnTo>
                      <a:pt x="453" y="12871"/>
                    </a:lnTo>
                    <a:lnTo>
                      <a:pt x="2513" y="84"/>
                    </a:lnTo>
                    <a:lnTo>
                      <a:pt x="2060" y="1"/>
                    </a:lnTo>
                    <a:close/>
                  </a:path>
                </a:pathLst>
              </a:custGeom>
              <a:solidFill>
                <a:srgbClr val="D36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1"/>
              <p:cNvSpPr/>
              <p:nvPr/>
            </p:nvSpPr>
            <p:spPr>
              <a:xfrm>
                <a:off x="5216533" y="2877337"/>
                <a:ext cx="82452" cy="422298"/>
              </a:xfrm>
              <a:custGeom>
                <a:rect b="b" l="l" r="r" t="t"/>
                <a:pathLst>
                  <a:path extrusionOk="0" h="12871" w="2513">
                    <a:moveTo>
                      <a:pt x="2060" y="0"/>
                    </a:moveTo>
                    <a:lnTo>
                      <a:pt x="1" y="12799"/>
                    </a:lnTo>
                    <a:lnTo>
                      <a:pt x="453" y="12871"/>
                    </a:lnTo>
                    <a:lnTo>
                      <a:pt x="2513" y="72"/>
                    </a:lnTo>
                    <a:lnTo>
                      <a:pt x="2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1"/>
              <p:cNvSpPr/>
              <p:nvPr/>
            </p:nvSpPr>
            <p:spPr>
              <a:xfrm>
                <a:off x="5036832" y="2866772"/>
                <a:ext cx="97708" cy="424660"/>
              </a:xfrm>
              <a:custGeom>
                <a:rect b="b" l="l" r="r" t="t"/>
                <a:pathLst>
                  <a:path extrusionOk="0" h="12943" w="2978">
                    <a:moveTo>
                      <a:pt x="894" y="1"/>
                    </a:moveTo>
                    <a:lnTo>
                      <a:pt x="1" y="144"/>
                    </a:lnTo>
                    <a:lnTo>
                      <a:pt x="2084" y="12943"/>
                    </a:lnTo>
                    <a:lnTo>
                      <a:pt x="2977" y="12800"/>
                    </a:lnTo>
                    <a:lnTo>
                      <a:pt x="8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1"/>
              <p:cNvSpPr/>
              <p:nvPr/>
            </p:nvSpPr>
            <p:spPr>
              <a:xfrm>
                <a:off x="5104815" y="3286708"/>
                <a:ext cx="30120" cy="10204"/>
              </a:xfrm>
              <a:custGeom>
                <a:rect b="b" l="l" r="r" t="t"/>
                <a:pathLst>
                  <a:path extrusionOk="0" h="311" w="918">
                    <a:moveTo>
                      <a:pt x="893" y="1"/>
                    </a:moveTo>
                    <a:lnTo>
                      <a:pt x="0" y="144"/>
                    </a:lnTo>
                    <a:lnTo>
                      <a:pt x="24" y="311"/>
                    </a:lnTo>
                    <a:lnTo>
                      <a:pt x="917" y="168"/>
                    </a:lnTo>
                    <a:lnTo>
                      <a:pt x="893" y="1"/>
                    </a:lnTo>
                    <a:close/>
                  </a:path>
                </a:pathLst>
              </a:custGeom>
              <a:solidFill>
                <a:srgbClr val="8D7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1"/>
              <p:cNvSpPr/>
              <p:nvPr/>
            </p:nvSpPr>
            <p:spPr>
              <a:xfrm>
                <a:off x="5105602" y="3292188"/>
                <a:ext cx="31268" cy="21031"/>
              </a:xfrm>
              <a:custGeom>
                <a:rect b="b" l="l" r="r" t="t"/>
                <a:pathLst>
                  <a:path extrusionOk="0" h="641" w="953">
                    <a:moveTo>
                      <a:pt x="905" y="1"/>
                    </a:moveTo>
                    <a:lnTo>
                      <a:pt x="0" y="144"/>
                    </a:lnTo>
                    <a:lnTo>
                      <a:pt x="12" y="263"/>
                    </a:lnTo>
                    <a:cubicBezTo>
                      <a:pt x="54" y="493"/>
                      <a:pt x="234" y="640"/>
                      <a:pt x="446" y="640"/>
                    </a:cubicBezTo>
                    <a:cubicBezTo>
                      <a:pt x="476" y="640"/>
                      <a:pt x="506" y="637"/>
                      <a:pt x="536" y="632"/>
                    </a:cubicBezTo>
                    <a:cubicBezTo>
                      <a:pt x="798" y="596"/>
                      <a:pt x="953" y="370"/>
                      <a:pt x="905" y="120"/>
                    </a:cubicBezTo>
                    <a:lnTo>
                      <a:pt x="905" y="1"/>
                    </a:lnTo>
                    <a:close/>
                  </a:path>
                </a:pathLst>
              </a:custGeom>
              <a:solidFill>
                <a:srgbClr val="CB6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1"/>
              <p:cNvSpPr/>
              <p:nvPr/>
            </p:nvSpPr>
            <p:spPr>
              <a:xfrm>
                <a:off x="5036438" y="2835537"/>
                <a:ext cx="29726" cy="36353"/>
              </a:xfrm>
              <a:custGeom>
                <a:rect b="b" l="l" r="r" t="t"/>
                <a:pathLst>
                  <a:path extrusionOk="0" h="1108" w="906">
                    <a:moveTo>
                      <a:pt x="286" y="0"/>
                    </a:moveTo>
                    <a:lnTo>
                      <a:pt x="144" y="572"/>
                    </a:lnTo>
                    <a:lnTo>
                      <a:pt x="1" y="1108"/>
                    </a:lnTo>
                    <a:lnTo>
                      <a:pt x="906" y="953"/>
                    </a:lnTo>
                    <a:lnTo>
                      <a:pt x="608" y="512"/>
                    </a:lnTo>
                    <a:lnTo>
                      <a:pt x="286" y="0"/>
                    </a:lnTo>
                    <a:close/>
                  </a:path>
                </a:pathLst>
              </a:custGeom>
              <a:solidFill>
                <a:srgbClr val="D09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1"/>
              <p:cNvSpPr/>
              <p:nvPr/>
            </p:nvSpPr>
            <p:spPr>
              <a:xfrm>
                <a:off x="5040737" y="2835537"/>
                <a:ext cx="15650" cy="19719"/>
              </a:xfrm>
              <a:custGeom>
                <a:rect b="b" l="l" r="r" t="t"/>
                <a:pathLst>
                  <a:path extrusionOk="0" h="601" w="477">
                    <a:moveTo>
                      <a:pt x="155" y="0"/>
                    </a:moveTo>
                    <a:lnTo>
                      <a:pt x="1" y="584"/>
                    </a:lnTo>
                    <a:cubicBezTo>
                      <a:pt x="51" y="592"/>
                      <a:pt x="114" y="601"/>
                      <a:pt x="175" y="601"/>
                    </a:cubicBezTo>
                    <a:cubicBezTo>
                      <a:pt x="201" y="601"/>
                      <a:pt x="226" y="599"/>
                      <a:pt x="251" y="596"/>
                    </a:cubicBezTo>
                    <a:cubicBezTo>
                      <a:pt x="346" y="572"/>
                      <a:pt x="417" y="536"/>
                      <a:pt x="477" y="512"/>
                    </a:cubicBezTo>
                    <a:lnTo>
                      <a:pt x="1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1"/>
              <p:cNvSpPr/>
              <p:nvPr/>
            </p:nvSpPr>
            <p:spPr>
              <a:xfrm>
                <a:off x="5050908" y="2866772"/>
                <a:ext cx="83239" cy="422330"/>
              </a:xfrm>
              <a:custGeom>
                <a:rect b="b" l="l" r="r" t="t"/>
                <a:pathLst>
                  <a:path extrusionOk="0" h="12872" w="2537">
                    <a:moveTo>
                      <a:pt x="453" y="1"/>
                    </a:moveTo>
                    <a:lnTo>
                      <a:pt x="0" y="72"/>
                    </a:lnTo>
                    <a:lnTo>
                      <a:pt x="2084" y="12871"/>
                    </a:lnTo>
                    <a:lnTo>
                      <a:pt x="2536" y="12800"/>
                    </a:lnTo>
                    <a:lnTo>
                      <a:pt x="453" y="1"/>
                    </a:lnTo>
                    <a:close/>
                  </a:path>
                </a:pathLst>
              </a:custGeom>
              <a:solidFill>
                <a:srgbClr val="D36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1"/>
              <p:cNvSpPr/>
              <p:nvPr/>
            </p:nvSpPr>
            <p:spPr>
              <a:xfrm>
                <a:off x="5043854" y="2867954"/>
                <a:ext cx="83239" cy="422330"/>
              </a:xfrm>
              <a:custGeom>
                <a:rect b="b" l="l" r="r" t="t"/>
                <a:pathLst>
                  <a:path extrusionOk="0" h="12872" w="2537">
                    <a:moveTo>
                      <a:pt x="465" y="0"/>
                    </a:moveTo>
                    <a:lnTo>
                      <a:pt x="1" y="72"/>
                    </a:lnTo>
                    <a:lnTo>
                      <a:pt x="2085" y="12871"/>
                    </a:lnTo>
                    <a:lnTo>
                      <a:pt x="2537" y="12800"/>
                    </a:lnTo>
                    <a:lnTo>
                      <a:pt x="46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1"/>
              <p:cNvSpPr/>
              <p:nvPr/>
            </p:nvSpPr>
            <p:spPr>
              <a:xfrm>
                <a:off x="5145827" y="2801152"/>
                <a:ext cx="52758" cy="426235"/>
              </a:xfrm>
              <a:custGeom>
                <a:rect b="b" l="l" r="r" t="t"/>
                <a:pathLst>
                  <a:path extrusionOk="0" h="12991" w="1608">
                    <a:moveTo>
                      <a:pt x="905" y="1"/>
                    </a:moveTo>
                    <a:lnTo>
                      <a:pt x="0" y="48"/>
                    </a:lnTo>
                    <a:lnTo>
                      <a:pt x="703" y="12990"/>
                    </a:lnTo>
                    <a:lnTo>
                      <a:pt x="1608" y="12943"/>
                    </a:lnTo>
                    <a:lnTo>
                      <a:pt x="905" y="1"/>
                    </a:lnTo>
                    <a:close/>
                  </a:path>
                </a:pathLst>
              </a:custGeom>
              <a:solidFill>
                <a:srgbClr val="A6BB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1"/>
              <p:cNvSpPr/>
              <p:nvPr/>
            </p:nvSpPr>
            <p:spPr>
              <a:xfrm>
                <a:off x="5168860" y="3225386"/>
                <a:ext cx="30120" cy="7054"/>
              </a:xfrm>
              <a:custGeom>
                <a:rect b="b" l="l" r="r" t="t"/>
                <a:pathLst>
                  <a:path extrusionOk="0" h="215" w="918">
                    <a:moveTo>
                      <a:pt x="906" y="1"/>
                    </a:moveTo>
                    <a:lnTo>
                      <a:pt x="1" y="48"/>
                    </a:lnTo>
                    <a:lnTo>
                      <a:pt x="13" y="215"/>
                    </a:lnTo>
                    <a:lnTo>
                      <a:pt x="918" y="167"/>
                    </a:lnTo>
                    <a:lnTo>
                      <a:pt x="906" y="1"/>
                    </a:lnTo>
                    <a:close/>
                  </a:path>
                </a:pathLst>
              </a:custGeom>
              <a:solidFill>
                <a:srgbClr val="8D7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1"/>
              <p:cNvSpPr/>
              <p:nvPr/>
            </p:nvSpPr>
            <p:spPr>
              <a:xfrm>
                <a:off x="5168860" y="3230866"/>
                <a:ext cx="30120" cy="19620"/>
              </a:xfrm>
              <a:custGeom>
                <a:rect b="b" l="l" r="r" t="t"/>
                <a:pathLst>
                  <a:path extrusionOk="0" h="598" w="918">
                    <a:moveTo>
                      <a:pt x="906" y="0"/>
                    </a:moveTo>
                    <a:lnTo>
                      <a:pt x="1" y="48"/>
                    </a:lnTo>
                    <a:lnTo>
                      <a:pt x="1" y="167"/>
                    </a:lnTo>
                    <a:cubicBezTo>
                      <a:pt x="12" y="404"/>
                      <a:pt x="194" y="598"/>
                      <a:pt x="435" y="598"/>
                    </a:cubicBezTo>
                    <a:cubicBezTo>
                      <a:pt x="449" y="598"/>
                      <a:pt x="463" y="597"/>
                      <a:pt x="477" y="596"/>
                    </a:cubicBezTo>
                    <a:cubicBezTo>
                      <a:pt x="727" y="584"/>
                      <a:pt x="918" y="381"/>
                      <a:pt x="906" y="119"/>
                    </a:cubicBezTo>
                    <a:lnTo>
                      <a:pt x="906" y="0"/>
                    </a:lnTo>
                    <a:close/>
                  </a:path>
                </a:pathLst>
              </a:custGeom>
              <a:solidFill>
                <a:srgbClr val="CB6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1"/>
              <p:cNvSpPr/>
              <p:nvPr/>
            </p:nvSpPr>
            <p:spPr>
              <a:xfrm>
                <a:off x="5145040" y="2767161"/>
                <a:ext cx="30513" cy="35205"/>
              </a:xfrm>
              <a:custGeom>
                <a:rect b="b" l="l" r="r" t="t"/>
                <a:pathLst>
                  <a:path extrusionOk="0" h="1073" w="930">
                    <a:moveTo>
                      <a:pt x="405" y="1"/>
                    </a:moveTo>
                    <a:lnTo>
                      <a:pt x="203" y="548"/>
                    </a:lnTo>
                    <a:lnTo>
                      <a:pt x="1" y="1072"/>
                    </a:lnTo>
                    <a:lnTo>
                      <a:pt x="929" y="1025"/>
                    </a:lnTo>
                    <a:lnTo>
                      <a:pt x="679" y="536"/>
                    </a:lnTo>
                    <a:lnTo>
                      <a:pt x="405" y="1"/>
                    </a:lnTo>
                    <a:close/>
                  </a:path>
                </a:pathLst>
              </a:custGeom>
              <a:solidFill>
                <a:srgbClr val="D09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1"/>
              <p:cNvSpPr/>
              <p:nvPr/>
            </p:nvSpPr>
            <p:spPr>
              <a:xfrm>
                <a:off x="5151700" y="2767161"/>
                <a:ext cx="15650" cy="19555"/>
              </a:xfrm>
              <a:custGeom>
                <a:rect b="b" l="l" r="r" t="t"/>
                <a:pathLst>
                  <a:path extrusionOk="0" h="596" w="477">
                    <a:moveTo>
                      <a:pt x="202" y="1"/>
                    </a:moveTo>
                    <a:lnTo>
                      <a:pt x="0" y="548"/>
                    </a:lnTo>
                    <a:cubicBezTo>
                      <a:pt x="72" y="584"/>
                      <a:pt x="155" y="596"/>
                      <a:pt x="238" y="596"/>
                    </a:cubicBezTo>
                    <a:cubicBezTo>
                      <a:pt x="322" y="596"/>
                      <a:pt x="393" y="572"/>
                      <a:pt x="476" y="536"/>
                    </a:cubicBezTo>
                    <a:lnTo>
                      <a:pt x="2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1"/>
              <p:cNvSpPr/>
              <p:nvPr/>
            </p:nvSpPr>
            <p:spPr>
              <a:xfrm>
                <a:off x="5161051" y="2800759"/>
                <a:ext cx="37928" cy="425841"/>
              </a:xfrm>
              <a:custGeom>
                <a:rect b="b" l="l" r="r" t="t"/>
                <a:pathLst>
                  <a:path extrusionOk="0" h="12979" w="1156">
                    <a:moveTo>
                      <a:pt x="453" y="1"/>
                    </a:moveTo>
                    <a:lnTo>
                      <a:pt x="1" y="24"/>
                    </a:lnTo>
                    <a:lnTo>
                      <a:pt x="691" y="12978"/>
                    </a:lnTo>
                    <a:lnTo>
                      <a:pt x="1156" y="12955"/>
                    </a:lnTo>
                    <a:lnTo>
                      <a:pt x="4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1"/>
              <p:cNvSpPr/>
              <p:nvPr/>
            </p:nvSpPr>
            <p:spPr>
              <a:xfrm>
                <a:off x="5153243" y="2801546"/>
                <a:ext cx="37928" cy="425447"/>
              </a:xfrm>
              <a:custGeom>
                <a:rect b="b" l="l" r="r" t="t"/>
                <a:pathLst>
                  <a:path extrusionOk="0" h="12967" w="1156">
                    <a:moveTo>
                      <a:pt x="453" y="0"/>
                    </a:moveTo>
                    <a:lnTo>
                      <a:pt x="1" y="24"/>
                    </a:lnTo>
                    <a:lnTo>
                      <a:pt x="691" y="12966"/>
                    </a:lnTo>
                    <a:lnTo>
                      <a:pt x="1156" y="12942"/>
                    </a:lnTo>
                    <a:lnTo>
                      <a:pt x="4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1"/>
              <p:cNvSpPr/>
              <p:nvPr/>
            </p:nvSpPr>
            <p:spPr>
              <a:xfrm>
                <a:off x="5080207" y="2835537"/>
                <a:ext cx="64078" cy="135965"/>
              </a:xfrm>
              <a:custGeom>
                <a:rect b="b" l="l" r="r" t="t"/>
                <a:pathLst>
                  <a:path extrusionOk="0" h="4144" w="1953">
                    <a:moveTo>
                      <a:pt x="1465" y="0"/>
                    </a:moveTo>
                    <a:lnTo>
                      <a:pt x="0" y="179"/>
                    </a:lnTo>
                    <a:lnTo>
                      <a:pt x="488" y="4144"/>
                    </a:lnTo>
                    <a:lnTo>
                      <a:pt x="1953" y="3965"/>
                    </a:lnTo>
                    <a:lnTo>
                      <a:pt x="1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1"/>
              <p:cNvSpPr/>
              <p:nvPr/>
            </p:nvSpPr>
            <p:spPr>
              <a:xfrm>
                <a:off x="5096218" y="2965235"/>
                <a:ext cx="84420" cy="305494"/>
              </a:xfrm>
              <a:custGeom>
                <a:rect b="b" l="l" r="r" t="t"/>
                <a:pathLst>
                  <a:path extrusionOk="0" h="9311" w="2573">
                    <a:moveTo>
                      <a:pt x="1465" y="0"/>
                    </a:moveTo>
                    <a:lnTo>
                      <a:pt x="0" y="179"/>
                    </a:lnTo>
                    <a:lnTo>
                      <a:pt x="1108" y="9311"/>
                    </a:lnTo>
                    <a:lnTo>
                      <a:pt x="2572" y="9132"/>
                    </a:lnTo>
                    <a:lnTo>
                      <a:pt x="1465" y="0"/>
                    </a:lnTo>
                    <a:close/>
                  </a:path>
                </a:pathLst>
              </a:custGeom>
              <a:solidFill>
                <a:srgbClr val="C9D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1"/>
              <p:cNvSpPr/>
              <p:nvPr/>
            </p:nvSpPr>
            <p:spPr>
              <a:xfrm>
                <a:off x="5097006" y="2973438"/>
                <a:ext cx="49642" cy="19948"/>
              </a:xfrm>
              <a:custGeom>
                <a:rect b="b" l="l" r="r" t="t"/>
                <a:pathLst>
                  <a:path extrusionOk="0" h="608" w="1513">
                    <a:moveTo>
                      <a:pt x="1465" y="0"/>
                    </a:moveTo>
                    <a:lnTo>
                      <a:pt x="0" y="179"/>
                    </a:lnTo>
                    <a:lnTo>
                      <a:pt x="60" y="607"/>
                    </a:lnTo>
                    <a:lnTo>
                      <a:pt x="1512" y="429"/>
                    </a:lnTo>
                    <a:lnTo>
                      <a:pt x="1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1"/>
              <p:cNvSpPr/>
              <p:nvPr/>
            </p:nvSpPr>
            <p:spPr>
              <a:xfrm>
                <a:off x="5080207" y="2839048"/>
                <a:ext cx="68376" cy="431681"/>
              </a:xfrm>
              <a:custGeom>
                <a:rect b="b" l="l" r="r" t="t"/>
                <a:pathLst>
                  <a:path extrusionOk="0" h="13157" w="2084">
                    <a:moveTo>
                      <a:pt x="488" y="0"/>
                    </a:moveTo>
                    <a:lnTo>
                      <a:pt x="0" y="60"/>
                    </a:lnTo>
                    <a:lnTo>
                      <a:pt x="1596" y="13157"/>
                    </a:lnTo>
                    <a:lnTo>
                      <a:pt x="2084" y="13097"/>
                    </a:lnTo>
                    <a:lnTo>
                      <a:pt x="488" y="0"/>
                    </a:lnTo>
                    <a:close/>
                  </a:path>
                </a:pathLst>
              </a:custGeom>
              <a:solidFill>
                <a:srgbClr val="C9D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1"/>
              <p:cNvSpPr/>
              <p:nvPr/>
            </p:nvSpPr>
            <p:spPr>
              <a:xfrm>
                <a:off x="5067706" y="3089454"/>
                <a:ext cx="219171" cy="301983"/>
              </a:xfrm>
              <a:custGeom>
                <a:rect b="b" l="l" r="r" t="t"/>
                <a:pathLst>
                  <a:path extrusionOk="0" h="9204" w="6680">
                    <a:moveTo>
                      <a:pt x="0" y="0"/>
                    </a:moveTo>
                    <a:lnTo>
                      <a:pt x="857" y="9204"/>
                    </a:lnTo>
                    <a:lnTo>
                      <a:pt x="5822" y="9204"/>
                    </a:lnTo>
                    <a:lnTo>
                      <a:pt x="5882" y="8525"/>
                    </a:lnTo>
                    <a:lnTo>
                      <a:pt x="6680" y="0"/>
                    </a:lnTo>
                    <a:close/>
                  </a:path>
                </a:pathLst>
              </a:custGeom>
              <a:solidFill>
                <a:srgbClr val="0A52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1"/>
              <p:cNvSpPr/>
              <p:nvPr/>
            </p:nvSpPr>
            <p:spPr>
              <a:xfrm>
                <a:off x="5098548" y="3089454"/>
                <a:ext cx="188329" cy="279738"/>
              </a:xfrm>
              <a:custGeom>
                <a:rect b="b" l="l" r="r" t="t"/>
                <a:pathLst>
                  <a:path extrusionOk="0" h="8526" w="5740">
                    <a:moveTo>
                      <a:pt x="1" y="0"/>
                    </a:moveTo>
                    <a:lnTo>
                      <a:pt x="799" y="8525"/>
                    </a:lnTo>
                    <a:lnTo>
                      <a:pt x="4942" y="8525"/>
                    </a:lnTo>
                    <a:lnTo>
                      <a:pt x="57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1"/>
              <p:cNvSpPr/>
              <p:nvPr/>
            </p:nvSpPr>
            <p:spPr>
              <a:xfrm>
                <a:off x="7427575" y="3113668"/>
                <a:ext cx="118411" cy="144955"/>
              </a:xfrm>
              <a:custGeom>
                <a:rect b="b" l="l" r="r" t="t"/>
                <a:pathLst>
                  <a:path extrusionOk="0" h="4418" w="3609">
                    <a:moveTo>
                      <a:pt x="1" y="0"/>
                    </a:moveTo>
                    <a:lnTo>
                      <a:pt x="1" y="0"/>
                    </a:lnTo>
                    <a:cubicBezTo>
                      <a:pt x="549" y="2929"/>
                      <a:pt x="3097" y="4418"/>
                      <a:pt x="3097" y="4418"/>
                    </a:cubicBezTo>
                    <a:lnTo>
                      <a:pt x="3608" y="4418"/>
                    </a:lnTo>
                    <a:cubicBezTo>
                      <a:pt x="2394" y="501"/>
                      <a:pt x="1" y="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1"/>
              <p:cNvSpPr/>
              <p:nvPr/>
            </p:nvSpPr>
            <p:spPr>
              <a:xfrm>
                <a:off x="7545167" y="3113668"/>
                <a:ext cx="118411" cy="144955"/>
              </a:xfrm>
              <a:custGeom>
                <a:rect b="b" l="l" r="r" t="t"/>
                <a:pathLst>
                  <a:path extrusionOk="0" h="4418" w="3609">
                    <a:moveTo>
                      <a:pt x="3608" y="0"/>
                    </a:moveTo>
                    <a:cubicBezTo>
                      <a:pt x="3608" y="1"/>
                      <a:pt x="1215" y="501"/>
                      <a:pt x="1" y="4418"/>
                    </a:cubicBezTo>
                    <a:lnTo>
                      <a:pt x="513" y="4418"/>
                    </a:lnTo>
                    <a:cubicBezTo>
                      <a:pt x="513" y="4418"/>
                      <a:pt x="3061" y="2929"/>
                      <a:pt x="36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1"/>
              <p:cNvSpPr/>
              <p:nvPr/>
            </p:nvSpPr>
            <p:spPr>
              <a:xfrm>
                <a:off x="7476823" y="3078496"/>
                <a:ext cx="85175" cy="177797"/>
              </a:xfrm>
              <a:custGeom>
                <a:rect b="b" l="l" r="r" t="t"/>
                <a:pathLst>
                  <a:path extrusionOk="0" h="5419" w="2596">
                    <a:moveTo>
                      <a:pt x="536" y="1"/>
                    </a:moveTo>
                    <a:lnTo>
                      <a:pt x="536" y="1"/>
                    </a:lnTo>
                    <a:cubicBezTo>
                      <a:pt x="0" y="2942"/>
                      <a:pt x="1834" y="5240"/>
                      <a:pt x="1834" y="5240"/>
                    </a:cubicBezTo>
                    <a:lnTo>
                      <a:pt x="2298" y="5418"/>
                    </a:lnTo>
                    <a:cubicBezTo>
                      <a:pt x="2596" y="1335"/>
                      <a:pt x="536" y="1"/>
                      <a:pt x="5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1"/>
              <p:cNvSpPr/>
              <p:nvPr/>
            </p:nvSpPr>
            <p:spPr>
              <a:xfrm>
                <a:off x="7528762" y="3078135"/>
                <a:ext cx="86356" cy="178946"/>
              </a:xfrm>
              <a:custGeom>
                <a:rect b="b" l="l" r="r" t="t"/>
                <a:pathLst>
                  <a:path extrusionOk="0" h="5454" w="2632">
                    <a:moveTo>
                      <a:pt x="2025" y="0"/>
                    </a:moveTo>
                    <a:cubicBezTo>
                      <a:pt x="2024" y="0"/>
                      <a:pt x="1" y="1369"/>
                      <a:pt x="382" y="5453"/>
                    </a:cubicBezTo>
                    <a:lnTo>
                      <a:pt x="846" y="5274"/>
                    </a:lnTo>
                    <a:cubicBezTo>
                      <a:pt x="846" y="5274"/>
                      <a:pt x="2632" y="2917"/>
                      <a:pt x="20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1"/>
              <p:cNvSpPr/>
              <p:nvPr/>
            </p:nvSpPr>
            <p:spPr>
              <a:xfrm>
                <a:off x="7452577" y="3239068"/>
                <a:ext cx="181702" cy="151582"/>
              </a:xfrm>
              <a:custGeom>
                <a:rect b="b" l="l" r="r" t="t"/>
                <a:pathLst>
                  <a:path extrusionOk="0" h="4620" w="5538">
                    <a:moveTo>
                      <a:pt x="1" y="0"/>
                    </a:moveTo>
                    <a:lnTo>
                      <a:pt x="1" y="4620"/>
                    </a:lnTo>
                    <a:lnTo>
                      <a:pt x="5537" y="4620"/>
                    </a:lnTo>
                    <a:lnTo>
                      <a:pt x="55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1"/>
              <p:cNvSpPr/>
              <p:nvPr/>
            </p:nvSpPr>
            <p:spPr>
              <a:xfrm>
                <a:off x="7599074" y="3239068"/>
                <a:ext cx="35599" cy="151582"/>
              </a:xfrm>
              <a:custGeom>
                <a:rect b="b" l="l" r="r" t="t"/>
                <a:pathLst>
                  <a:path extrusionOk="0" h="4620" w="1085">
                    <a:moveTo>
                      <a:pt x="1" y="0"/>
                    </a:moveTo>
                    <a:lnTo>
                      <a:pt x="1" y="4620"/>
                    </a:lnTo>
                    <a:lnTo>
                      <a:pt x="1084" y="4620"/>
                    </a:lnTo>
                    <a:lnTo>
                      <a:pt x="10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71"/>
            <p:cNvGrpSpPr/>
            <p:nvPr/>
          </p:nvGrpSpPr>
          <p:grpSpPr>
            <a:xfrm>
              <a:off x="8088515" y="3131267"/>
              <a:ext cx="897454" cy="1932971"/>
              <a:chOff x="8012315" y="3019455"/>
              <a:chExt cx="897454" cy="1932971"/>
            </a:xfrm>
          </p:grpSpPr>
          <p:sp>
            <p:nvSpPr>
              <p:cNvPr id="814" name="Google Shape;814;p71"/>
              <p:cNvSpPr/>
              <p:nvPr/>
            </p:nvSpPr>
            <p:spPr>
              <a:xfrm>
                <a:off x="8012315" y="3265662"/>
                <a:ext cx="490017" cy="1050806"/>
              </a:xfrm>
              <a:custGeom>
                <a:rect b="b" l="l" r="r" t="t"/>
                <a:pathLst>
                  <a:path extrusionOk="0" h="32027" w="14935">
                    <a:moveTo>
                      <a:pt x="3083" y="1"/>
                    </a:moveTo>
                    <a:cubicBezTo>
                      <a:pt x="1145" y="1"/>
                      <a:pt x="0" y="2551"/>
                      <a:pt x="468" y="6249"/>
                    </a:cubicBezTo>
                    <a:cubicBezTo>
                      <a:pt x="1385" y="13238"/>
                      <a:pt x="8600" y="24990"/>
                      <a:pt x="14006" y="32026"/>
                    </a:cubicBezTo>
                    <a:lnTo>
                      <a:pt x="14935" y="31896"/>
                    </a:lnTo>
                    <a:cubicBezTo>
                      <a:pt x="14935" y="24335"/>
                      <a:pt x="11363" y="8488"/>
                      <a:pt x="7076" y="2821"/>
                    </a:cubicBezTo>
                    <a:cubicBezTo>
                      <a:pt x="5586" y="851"/>
                      <a:pt x="4202" y="1"/>
                      <a:pt x="30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1"/>
              <p:cNvSpPr/>
              <p:nvPr/>
            </p:nvSpPr>
            <p:spPr>
              <a:xfrm>
                <a:off x="8092896" y="3268713"/>
                <a:ext cx="394606" cy="1044638"/>
              </a:xfrm>
              <a:custGeom>
                <a:rect b="b" l="l" r="r" t="t"/>
                <a:pathLst>
                  <a:path extrusionOk="0" fill="none" h="31839" w="12027">
                    <a:moveTo>
                      <a:pt x="1" y="1"/>
                    </a:moveTo>
                    <a:lnTo>
                      <a:pt x="12026" y="31838"/>
                    </a:ln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1"/>
              <p:cNvSpPr/>
              <p:nvPr/>
            </p:nvSpPr>
            <p:spPr>
              <a:xfrm>
                <a:off x="8517919" y="3225995"/>
                <a:ext cx="391850" cy="1088144"/>
              </a:xfrm>
              <a:custGeom>
                <a:rect b="b" l="l" r="r" t="t"/>
                <a:pathLst>
                  <a:path extrusionOk="0" h="33165" w="11943">
                    <a:moveTo>
                      <a:pt x="8996" y="1"/>
                    </a:moveTo>
                    <a:cubicBezTo>
                      <a:pt x="7547" y="1"/>
                      <a:pt x="5799" y="1405"/>
                      <a:pt x="4430" y="3922"/>
                    </a:cubicBezTo>
                    <a:cubicBezTo>
                      <a:pt x="1049" y="10114"/>
                      <a:pt x="1" y="23865"/>
                      <a:pt x="239" y="32735"/>
                    </a:cubicBezTo>
                    <a:lnTo>
                      <a:pt x="1096" y="33164"/>
                    </a:lnTo>
                    <a:cubicBezTo>
                      <a:pt x="5525" y="27044"/>
                      <a:pt x="11943" y="12114"/>
                      <a:pt x="11788" y="5006"/>
                    </a:cubicBezTo>
                    <a:cubicBezTo>
                      <a:pt x="11715" y="1556"/>
                      <a:pt x="10521" y="1"/>
                      <a:pt x="89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1"/>
              <p:cNvSpPr/>
              <p:nvPr/>
            </p:nvSpPr>
            <p:spPr>
              <a:xfrm>
                <a:off x="8539803" y="3229276"/>
                <a:ext cx="293814" cy="1077021"/>
              </a:xfrm>
              <a:custGeom>
                <a:rect b="b" l="l" r="r" t="t"/>
                <a:pathLst>
                  <a:path extrusionOk="0" fill="none" h="32826" w="8955">
                    <a:moveTo>
                      <a:pt x="8954" y="0"/>
                    </a:moveTo>
                    <a:lnTo>
                      <a:pt x="1" y="32826"/>
                    </a:ln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1"/>
              <p:cNvSpPr/>
              <p:nvPr/>
            </p:nvSpPr>
            <p:spPr>
              <a:xfrm>
                <a:off x="8320270" y="3019455"/>
                <a:ext cx="416457" cy="1288416"/>
              </a:xfrm>
              <a:custGeom>
                <a:rect b="b" l="l" r="r" t="t"/>
                <a:pathLst>
                  <a:path extrusionOk="0" h="39269" w="12693">
                    <a:moveTo>
                      <a:pt x="6508" y="1"/>
                    </a:moveTo>
                    <a:cubicBezTo>
                      <a:pt x="4683" y="1"/>
                      <a:pt x="2847" y="2174"/>
                      <a:pt x="1953" y="5764"/>
                    </a:cubicBezTo>
                    <a:cubicBezTo>
                      <a:pt x="0" y="13623"/>
                      <a:pt x="2810" y="29220"/>
                      <a:pt x="5656" y="39019"/>
                    </a:cubicBezTo>
                    <a:lnTo>
                      <a:pt x="6727" y="39269"/>
                    </a:lnTo>
                    <a:cubicBezTo>
                      <a:pt x="9882" y="31172"/>
                      <a:pt x="12692" y="12706"/>
                      <a:pt x="10466" y="4848"/>
                    </a:cubicBezTo>
                    <a:cubicBezTo>
                      <a:pt x="9509" y="1476"/>
                      <a:pt x="8012" y="1"/>
                      <a:pt x="65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1"/>
              <p:cNvSpPr/>
              <p:nvPr/>
            </p:nvSpPr>
            <p:spPr>
              <a:xfrm>
                <a:off x="8523792" y="3019488"/>
                <a:ext cx="14075" cy="1282904"/>
              </a:xfrm>
              <a:custGeom>
                <a:rect b="b" l="l" r="r" t="t"/>
                <a:pathLst>
                  <a:path extrusionOk="0" fill="none" h="39101" w="429">
                    <a:moveTo>
                      <a:pt x="429" y="1"/>
                    </a:moveTo>
                    <a:lnTo>
                      <a:pt x="0" y="39101"/>
                    </a:ln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1"/>
              <p:cNvSpPr/>
              <p:nvPr/>
            </p:nvSpPr>
            <p:spPr>
              <a:xfrm>
                <a:off x="8243298" y="4352364"/>
                <a:ext cx="528175" cy="600062"/>
              </a:xfrm>
              <a:custGeom>
                <a:rect b="b" l="l" r="r" t="t"/>
                <a:pathLst>
                  <a:path extrusionOk="0" h="18289" w="16098">
                    <a:moveTo>
                      <a:pt x="275" y="1"/>
                    </a:moveTo>
                    <a:cubicBezTo>
                      <a:pt x="120" y="1"/>
                      <a:pt x="1" y="132"/>
                      <a:pt x="13" y="299"/>
                    </a:cubicBezTo>
                    <a:lnTo>
                      <a:pt x="1822" y="17991"/>
                    </a:lnTo>
                    <a:cubicBezTo>
                      <a:pt x="1846" y="18158"/>
                      <a:pt x="1989" y="18289"/>
                      <a:pt x="2156" y="18289"/>
                    </a:cubicBezTo>
                    <a:lnTo>
                      <a:pt x="14229" y="18289"/>
                    </a:lnTo>
                    <a:lnTo>
                      <a:pt x="1609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1"/>
              <p:cNvSpPr/>
              <p:nvPr/>
            </p:nvSpPr>
            <p:spPr>
              <a:xfrm>
                <a:off x="8259703" y="4279919"/>
                <a:ext cx="488738" cy="71723"/>
              </a:xfrm>
              <a:custGeom>
                <a:rect b="b" l="l" r="r" t="t"/>
                <a:pathLst>
                  <a:path extrusionOk="0" h="2186" w="14896">
                    <a:moveTo>
                      <a:pt x="7186" y="1"/>
                    </a:moveTo>
                    <a:cubicBezTo>
                      <a:pt x="3552" y="1"/>
                      <a:pt x="1" y="697"/>
                      <a:pt x="1" y="2185"/>
                    </a:cubicBezTo>
                    <a:lnTo>
                      <a:pt x="14895" y="2185"/>
                    </a:lnTo>
                    <a:cubicBezTo>
                      <a:pt x="14895" y="765"/>
                      <a:pt x="10995" y="1"/>
                      <a:pt x="7186" y="1"/>
                    </a:cubicBezTo>
                    <a:close/>
                  </a:path>
                </a:pathLst>
              </a:custGeom>
              <a:solidFill>
                <a:srgbClr val="633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1"/>
              <p:cNvSpPr/>
              <p:nvPr/>
            </p:nvSpPr>
            <p:spPr>
              <a:xfrm>
                <a:off x="8510897" y="4351609"/>
                <a:ext cx="260577" cy="600817"/>
              </a:xfrm>
              <a:custGeom>
                <a:rect b="b" l="l" r="r" t="t"/>
                <a:pathLst>
                  <a:path extrusionOk="0" h="18312" w="7942">
                    <a:moveTo>
                      <a:pt x="0" y="0"/>
                    </a:moveTo>
                    <a:lnTo>
                      <a:pt x="0" y="18312"/>
                    </a:lnTo>
                    <a:lnTo>
                      <a:pt x="6156" y="18312"/>
                    </a:lnTo>
                    <a:lnTo>
                      <a:pt x="7942" y="0"/>
                    </a:lnTo>
                    <a:close/>
                  </a:path>
                </a:pathLst>
              </a:custGeom>
              <a:solidFill>
                <a:srgbClr val="D36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71"/>
            <p:cNvGrpSpPr/>
            <p:nvPr/>
          </p:nvGrpSpPr>
          <p:grpSpPr>
            <a:xfrm>
              <a:off x="5372714" y="372219"/>
              <a:ext cx="542189" cy="335544"/>
              <a:chOff x="7543653" y="874263"/>
              <a:chExt cx="945734" cy="585284"/>
            </a:xfrm>
          </p:grpSpPr>
          <p:sp>
            <p:nvSpPr>
              <p:cNvPr id="824" name="Google Shape;824;p71"/>
              <p:cNvSpPr/>
              <p:nvPr/>
            </p:nvSpPr>
            <p:spPr>
              <a:xfrm>
                <a:off x="7543653" y="1127941"/>
                <a:ext cx="331965" cy="331606"/>
              </a:xfrm>
              <a:custGeom>
                <a:rect b="b" l="l" r="r" t="t"/>
                <a:pathLst>
                  <a:path extrusionOk="0" h="11097" w="11109">
                    <a:moveTo>
                      <a:pt x="5561" y="0"/>
                    </a:moveTo>
                    <a:cubicBezTo>
                      <a:pt x="2489" y="0"/>
                      <a:pt x="0" y="2477"/>
                      <a:pt x="0" y="5549"/>
                    </a:cubicBezTo>
                    <a:cubicBezTo>
                      <a:pt x="0" y="8609"/>
                      <a:pt x="2489" y="11097"/>
                      <a:pt x="5561" y="11097"/>
                    </a:cubicBezTo>
                    <a:cubicBezTo>
                      <a:pt x="8621" y="11097"/>
                      <a:pt x="11109" y="8609"/>
                      <a:pt x="11109" y="5549"/>
                    </a:cubicBezTo>
                    <a:cubicBezTo>
                      <a:pt x="11109" y="2477"/>
                      <a:pt x="8621" y="0"/>
                      <a:pt x="5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1"/>
              <p:cNvSpPr/>
              <p:nvPr/>
            </p:nvSpPr>
            <p:spPr>
              <a:xfrm>
                <a:off x="7631181" y="874263"/>
                <a:ext cx="457202" cy="457202"/>
              </a:xfrm>
              <a:custGeom>
                <a:rect b="b" l="l" r="r" t="t"/>
                <a:pathLst>
                  <a:path extrusionOk="0" h="15300" w="15300">
                    <a:moveTo>
                      <a:pt x="7656" y="0"/>
                    </a:moveTo>
                    <a:cubicBezTo>
                      <a:pt x="3429" y="0"/>
                      <a:pt x="0" y="3429"/>
                      <a:pt x="0" y="7644"/>
                    </a:cubicBezTo>
                    <a:cubicBezTo>
                      <a:pt x="0" y="11871"/>
                      <a:pt x="3429" y="15300"/>
                      <a:pt x="7656" y="15300"/>
                    </a:cubicBezTo>
                    <a:cubicBezTo>
                      <a:pt x="11883" y="15300"/>
                      <a:pt x="15300" y="11871"/>
                      <a:pt x="15300" y="7644"/>
                    </a:cubicBezTo>
                    <a:cubicBezTo>
                      <a:pt x="15300" y="3429"/>
                      <a:pt x="11883" y="0"/>
                      <a:pt x="76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1"/>
              <p:cNvSpPr/>
              <p:nvPr/>
            </p:nvSpPr>
            <p:spPr>
              <a:xfrm>
                <a:off x="7971310" y="976374"/>
                <a:ext cx="336268" cy="336238"/>
              </a:xfrm>
              <a:custGeom>
                <a:rect b="b" l="l" r="r" t="t"/>
                <a:pathLst>
                  <a:path extrusionOk="0" h="11252" w="11253">
                    <a:moveTo>
                      <a:pt x="5621" y="0"/>
                    </a:moveTo>
                    <a:cubicBezTo>
                      <a:pt x="2513" y="0"/>
                      <a:pt x="1" y="2524"/>
                      <a:pt x="1" y="5632"/>
                    </a:cubicBezTo>
                    <a:cubicBezTo>
                      <a:pt x="1" y="8740"/>
                      <a:pt x="2513" y="11252"/>
                      <a:pt x="5621" y="11252"/>
                    </a:cubicBezTo>
                    <a:cubicBezTo>
                      <a:pt x="8728" y="11252"/>
                      <a:pt x="11252" y="8740"/>
                      <a:pt x="11252" y="5632"/>
                    </a:cubicBezTo>
                    <a:cubicBezTo>
                      <a:pt x="11252" y="2524"/>
                      <a:pt x="8728" y="0"/>
                      <a:pt x="56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1"/>
              <p:cNvSpPr/>
              <p:nvPr/>
            </p:nvSpPr>
            <p:spPr>
              <a:xfrm>
                <a:off x="8157392" y="1127941"/>
                <a:ext cx="331995" cy="331606"/>
              </a:xfrm>
              <a:custGeom>
                <a:rect b="b" l="l" r="r" t="t"/>
                <a:pathLst>
                  <a:path extrusionOk="0" h="11097" w="11110">
                    <a:moveTo>
                      <a:pt x="5561" y="0"/>
                    </a:moveTo>
                    <a:cubicBezTo>
                      <a:pt x="2489" y="0"/>
                      <a:pt x="1" y="2477"/>
                      <a:pt x="1" y="5549"/>
                    </a:cubicBezTo>
                    <a:cubicBezTo>
                      <a:pt x="1" y="8609"/>
                      <a:pt x="2489" y="11097"/>
                      <a:pt x="5561" y="11097"/>
                    </a:cubicBezTo>
                    <a:cubicBezTo>
                      <a:pt x="8621" y="11097"/>
                      <a:pt x="11109" y="8609"/>
                      <a:pt x="11109" y="5549"/>
                    </a:cubicBezTo>
                    <a:cubicBezTo>
                      <a:pt x="11109" y="2477"/>
                      <a:pt x="8621" y="0"/>
                      <a:pt x="5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1"/>
              <p:cNvSpPr/>
              <p:nvPr/>
            </p:nvSpPr>
            <p:spPr>
              <a:xfrm>
                <a:off x="7709803" y="1127583"/>
                <a:ext cx="604164" cy="331965"/>
              </a:xfrm>
              <a:custGeom>
                <a:rect b="b" l="l" r="r" t="t"/>
                <a:pathLst>
                  <a:path extrusionOk="0" h="11109" w="20218">
                    <a:moveTo>
                      <a:pt x="1" y="0"/>
                    </a:moveTo>
                    <a:lnTo>
                      <a:pt x="1" y="11109"/>
                    </a:lnTo>
                    <a:lnTo>
                      <a:pt x="20217" y="11109"/>
                    </a:lnTo>
                    <a:lnTo>
                      <a:pt x="202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9" name="Google Shape;829;p71"/>
          <p:cNvSpPr txBox="1"/>
          <p:nvPr>
            <p:ph idx="1" type="subTitle"/>
          </p:nvPr>
        </p:nvSpPr>
        <p:spPr>
          <a:xfrm>
            <a:off x="164925" y="1492550"/>
            <a:ext cx="5262000" cy="7413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2600"/>
              <a:t>شوخ طبعی مهم ترین فعالیت مغز انسان است</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5"/>
          <p:cNvPicPr preferRelativeResize="0"/>
          <p:nvPr/>
        </p:nvPicPr>
        <p:blipFill rotWithShape="1">
          <a:blip r:embed="rId3">
            <a:alphaModFix/>
          </a:blip>
          <a:srcRect b="0" l="5555" r="5555" t="0"/>
          <a:stretch/>
        </p:blipFill>
        <p:spPr>
          <a:xfrm>
            <a:off x="200" y="0"/>
            <a:ext cx="4571999" cy="5143500"/>
          </a:xfrm>
          <a:prstGeom prst="rect">
            <a:avLst/>
          </a:prstGeom>
          <a:noFill/>
          <a:ln>
            <a:noFill/>
          </a:ln>
        </p:spPr>
      </p:pic>
      <p:sp>
        <p:nvSpPr>
          <p:cNvPr id="268" name="Google Shape;268;p45"/>
          <p:cNvSpPr txBox="1"/>
          <p:nvPr>
            <p:ph type="title"/>
          </p:nvPr>
        </p:nvSpPr>
        <p:spPr>
          <a:xfrm>
            <a:off x="5172950" y="923700"/>
            <a:ext cx="3370500" cy="329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تعریف شوخی بدون تعریف</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6"/>
          <p:cNvPicPr preferRelativeResize="0"/>
          <p:nvPr/>
        </p:nvPicPr>
        <p:blipFill rotWithShape="1">
          <a:blip r:embed="rId3">
            <a:alphaModFix/>
          </a:blip>
          <a:srcRect b="14779" l="0" r="0" t="14772"/>
          <a:stretch/>
        </p:blipFill>
        <p:spPr>
          <a:xfrm>
            <a:off x="200" y="0"/>
            <a:ext cx="4571999" cy="5143500"/>
          </a:xfrm>
          <a:prstGeom prst="rect">
            <a:avLst/>
          </a:prstGeom>
          <a:noFill/>
          <a:ln>
            <a:noFill/>
          </a:ln>
        </p:spPr>
      </p:pic>
      <p:sp>
        <p:nvSpPr>
          <p:cNvPr id="274" name="Google Shape;274;p46"/>
          <p:cNvSpPr txBox="1"/>
          <p:nvPr>
            <p:ph type="title"/>
          </p:nvPr>
        </p:nvSpPr>
        <p:spPr>
          <a:xfrm>
            <a:off x="5172950" y="923700"/>
            <a:ext cx="3370500" cy="32961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a:t>یکی از شوخ طبع ترین مردان تاریخ</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278" name="Shape 278"/>
        <p:cNvGrpSpPr/>
        <p:nvPr/>
      </p:nvGrpSpPr>
      <p:grpSpPr>
        <a:xfrm>
          <a:off x="0" y="0"/>
          <a:ext cx="0" cy="0"/>
          <a:chOff x="0" y="0"/>
          <a:chExt cx="0" cy="0"/>
        </a:xfrm>
      </p:grpSpPr>
      <p:sp>
        <p:nvSpPr>
          <p:cNvPr id="279" name="Google Shape;279;p47"/>
          <p:cNvSpPr txBox="1"/>
          <p:nvPr>
            <p:ph idx="1" type="body"/>
          </p:nvPr>
        </p:nvSpPr>
        <p:spPr>
          <a:xfrm>
            <a:off x="845250" y="735814"/>
            <a:ext cx="7708200" cy="3765900"/>
          </a:xfrm>
          <a:prstGeom prst="rect">
            <a:avLst/>
          </a:prstGeom>
        </p:spPr>
        <p:txBody>
          <a:bodyPr anchorCtr="0" anchor="b" bIns="91425" lIns="91425" spcFirstLastPara="1" rIns="91425" wrap="square" tIns="91425">
            <a:noAutofit/>
          </a:bodyPr>
          <a:lstStyle/>
          <a:p>
            <a:pPr indent="0" lvl="0" marL="0" rtl="1" algn="ctr">
              <a:lnSpc>
                <a:spcPct val="115000"/>
              </a:lnSpc>
              <a:spcBef>
                <a:spcPts val="0"/>
              </a:spcBef>
              <a:spcAft>
                <a:spcPts val="0"/>
              </a:spcAft>
              <a:buNone/>
            </a:pPr>
            <a:r>
              <a:rPr lang="en" sz="2100">
                <a:solidFill>
                  <a:srgbClr val="1155CC"/>
                </a:solidFill>
              </a:rPr>
              <a:t>ریشه مشترک شوخی (humour) و رطوبت (humidity)</a:t>
            </a:r>
            <a:endParaRPr sz="2100">
              <a:solidFill>
                <a:srgbClr val="1155CC"/>
              </a:solidFill>
            </a:endParaRPr>
          </a:p>
          <a:p>
            <a:pPr indent="0" lvl="0" marL="0" rtl="1" algn="ctr">
              <a:lnSpc>
                <a:spcPct val="115000"/>
              </a:lnSpc>
              <a:spcBef>
                <a:spcPts val="0"/>
              </a:spcBef>
              <a:spcAft>
                <a:spcPts val="0"/>
              </a:spcAft>
              <a:buNone/>
            </a:pPr>
            <a:r>
              <a:t/>
            </a:r>
            <a:endParaRPr sz="2100">
              <a:solidFill>
                <a:srgbClr val="1155CC"/>
              </a:solidFill>
            </a:endParaRPr>
          </a:p>
          <a:p>
            <a:pPr indent="0" lvl="0" marL="0" rtl="1" algn="ctr">
              <a:lnSpc>
                <a:spcPct val="115000"/>
              </a:lnSpc>
              <a:spcBef>
                <a:spcPts val="0"/>
              </a:spcBef>
              <a:spcAft>
                <a:spcPts val="0"/>
              </a:spcAft>
              <a:buNone/>
            </a:pPr>
            <a:r>
              <a:rPr lang="en" sz="1600">
                <a:solidFill>
                  <a:srgbClr val="0B5394"/>
                </a:solidFill>
              </a:rPr>
              <a:t>چهار نوع مایع بدن که احساسات ما را شکل میدهند: خون، صفرا، بلغم، صفرای سیاه!</a:t>
            </a:r>
            <a:endParaRPr sz="1600">
              <a:solidFill>
                <a:srgbClr val="0B539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ctr">
              <a:lnSpc>
                <a:spcPct val="115000"/>
              </a:lnSpc>
              <a:spcBef>
                <a:spcPts val="0"/>
              </a:spcBef>
              <a:spcAft>
                <a:spcPts val="0"/>
              </a:spcAft>
              <a:buNone/>
            </a:pPr>
            <a:r>
              <a:rPr lang="en" sz="2100">
                <a:solidFill>
                  <a:srgbClr val="267F44"/>
                </a:solidFill>
              </a:rPr>
              <a:t>شوخی، خنده، طنز، هجو، هزل، کمدی</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0" algn="ctr">
              <a:lnSpc>
                <a:spcPct val="115000"/>
              </a:lnSpc>
              <a:spcBef>
                <a:spcPts val="0"/>
              </a:spcBef>
              <a:spcAft>
                <a:spcPts val="0"/>
              </a:spcAft>
              <a:buNone/>
            </a:pPr>
            <a:r>
              <a:rPr lang="en" sz="2100">
                <a:solidFill>
                  <a:srgbClr val="267F44"/>
                </a:solidFill>
              </a:rPr>
              <a:t>Comedy,irony,satire,Wit, mockery,laughter, etc</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grpSp>
        <p:nvGrpSpPr>
          <p:cNvPr id="280" name="Google Shape;280;p47"/>
          <p:cNvGrpSpPr/>
          <p:nvPr/>
        </p:nvGrpSpPr>
        <p:grpSpPr>
          <a:xfrm flipH="1" rot="-1528750">
            <a:off x="8339603" y="4241329"/>
            <a:ext cx="671256" cy="1110990"/>
            <a:chOff x="7619437" y="1699248"/>
            <a:chExt cx="1231398" cy="2038077"/>
          </a:xfrm>
        </p:grpSpPr>
        <p:sp>
          <p:nvSpPr>
            <p:cNvPr id="281" name="Google Shape;281;p47"/>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7"/>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7"/>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7"/>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7"/>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7"/>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47"/>
          <p:cNvGrpSpPr/>
          <p:nvPr/>
        </p:nvGrpSpPr>
        <p:grpSpPr>
          <a:xfrm flipH="1" rot="9269089">
            <a:off x="-115083" y="-663165"/>
            <a:ext cx="1755259" cy="2364440"/>
            <a:chOff x="7619437" y="1699248"/>
            <a:chExt cx="1231398" cy="2038077"/>
          </a:xfrm>
        </p:grpSpPr>
        <p:sp>
          <p:nvSpPr>
            <p:cNvPr id="288" name="Google Shape;288;p47"/>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7"/>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7"/>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7"/>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7"/>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7"/>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47"/>
          <p:cNvSpPr txBox="1"/>
          <p:nvPr/>
        </p:nvSpPr>
        <p:spPr>
          <a:xfrm>
            <a:off x="6233625" y="4675200"/>
            <a:ext cx="1842900" cy="2781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700">
                <a:solidFill>
                  <a:srgbClr val="0A5265"/>
                </a:solidFill>
                <a:latin typeface="Lalezar"/>
                <a:ea typeface="Lalezar"/>
                <a:cs typeface="Lalezar"/>
                <a:sym typeface="Lalezar"/>
              </a:rPr>
              <a:t>دکتر مصطفی امیری</a:t>
            </a:r>
            <a:endParaRPr sz="1700">
              <a:solidFill>
                <a:srgbClr val="0A5265"/>
              </a:solidFill>
              <a:latin typeface="Lalezar"/>
              <a:ea typeface="Lalezar"/>
              <a:cs typeface="Lalezar"/>
              <a:sym typeface="Lalez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298" name="Shape 298"/>
        <p:cNvGrpSpPr/>
        <p:nvPr/>
      </p:nvGrpSpPr>
      <p:grpSpPr>
        <a:xfrm>
          <a:off x="0" y="0"/>
          <a:ext cx="0" cy="0"/>
          <a:chOff x="0" y="0"/>
          <a:chExt cx="0" cy="0"/>
        </a:xfrm>
      </p:grpSpPr>
      <p:sp>
        <p:nvSpPr>
          <p:cNvPr id="299" name="Google Shape;299;p48"/>
          <p:cNvSpPr txBox="1"/>
          <p:nvPr>
            <p:ph idx="1" type="body"/>
          </p:nvPr>
        </p:nvSpPr>
        <p:spPr>
          <a:xfrm>
            <a:off x="817700" y="2775300"/>
            <a:ext cx="7708200" cy="1794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rPr lang="en" sz="2100">
                <a:solidFill>
                  <a:srgbClr val="267F44"/>
                </a:solidFill>
              </a:rPr>
              <a:t>خنده: واکنش شبه تشنجی بصورت انقباضات عضلاتی صورت و یا در کل بدن است.</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rPr lang="en" sz="2100">
                <a:solidFill>
                  <a:srgbClr val="267F44"/>
                </a:solidFill>
              </a:rPr>
              <a:t>شوخی و طنز میتواند منجر به خنده شود یا نشود. خنده گاهی در پاسخ به محرک های دیگری غیر از شوخی و کمدی (مانند قلقلک) ایجاد میشود.</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300" name="Google Shape;300;p48"/>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شوخی، طنز، کمدی و خنده</a:t>
            </a:r>
            <a:endParaRPr/>
          </a:p>
        </p:txBody>
      </p:sp>
      <p:grpSp>
        <p:nvGrpSpPr>
          <p:cNvPr id="301" name="Google Shape;301;p48"/>
          <p:cNvGrpSpPr/>
          <p:nvPr/>
        </p:nvGrpSpPr>
        <p:grpSpPr>
          <a:xfrm flipH="1" rot="-1528750">
            <a:off x="8339603" y="4241329"/>
            <a:ext cx="671256" cy="1110990"/>
            <a:chOff x="7619437" y="1699248"/>
            <a:chExt cx="1231398" cy="2038077"/>
          </a:xfrm>
        </p:grpSpPr>
        <p:sp>
          <p:nvSpPr>
            <p:cNvPr id="302" name="Google Shape;302;p48"/>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8"/>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8"/>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8"/>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8"/>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8"/>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48"/>
          <p:cNvGrpSpPr/>
          <p:nvPr/>
        </p:nvGrpSpPr>
        <p:grpSpPr>
          <a:xfrm flipH="1" rot="9269089">
            <a:off x="-115083" y="-663165"/>
            <a:ext cx="1755259" cy="2364440"/>
            <a:chOff x="7619437" y="1699248"/>
            <a:chExt cx="1231398" cy="2038077"/>
          </a:xfrm>
        </p:grpSpPr>
        <p:sp>
          <p:nvSpPr>
            <p:cNvPr id="309" name="Google Shape;309;p48"/>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8"/>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8"/>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8"/>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8"/>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8"/>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48"/>
          <p:cNvSpPr txBox="1"/>
          <p:nvPr/>
        </p:nvSpPr>
        <p:spPr>
          <a:xfrm>
            <a:off x="6233625" y="4675200"/>
            <a:ext cx="1842900" cy="2781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700">
                <a:solidFill>
                  <a:srgbClr val="0A5265"/>
                </a:solidFill>
                <a:latin typeface="Lalezar"/>
                <a:ea typeface="Lalezar"/>
                <a:cs typeface="Lalezar"/>
                <a:sym typeface="Lalezar"/>
              </a:rPr>
              <a:t>دکتر مصطفی امیری</a:t>
            </a:r>
            <a:endParaRPr sz="1700">
              <a:solidFill>
                <a:srgbClr val="0A5265"/>
              </a:solidFill>
              <a:latin typeface="Lalezar"/>
              <a:ea typeface="Lalezar"/>
              <a:cs typeface="Lalezar"/>
              <a:sym typeface="Lalezar"/>
            </a:endParaRPr>
          </a:p>
        </p:txBody>
      </p:sp>
      <p:pic>
        <p:nvPicPr>
          <p:cNvPr id="316" name="Google Shape;316;p48"/>
          <p:cNvPicPr preferRelativeResize="0"/>
          <p:nvPr/>
        </p:nvPicPr>
        <p:blipFill>
          <a:blip r:embed="rId3">
            <a:alphaModFix/>
          </a:blip>
          <a:stretch>
            <a:fillRect/>
          </a:stretch>
        </p:blipFill>
        <p:spPr>
          <a:xfrm>
            <a:off x="538775" y="1932887"/>
            <a:ext cx="2099500" cy="139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320" name="Shape 320"/>
        <p:cNvGrpSpPr/>
        <p:nvPr/>
      </p:nvGrpSpPr>
      <p:grpSpPr>
        <a:xfrm>
          <a:off x="0" y="0"/>
          <a:ext cx="0" cy="0"/>
          <a:chOff x="0" y="0"/>
          <a:chExt cx="0" cy="0"/>
        </a:xfrm>
      </p:grpSpPr>
      <p:sp>
        <p:nvSpPr>
          <p:cNvPr id="321" name="Google Shape;321;p49"/>
          <p:cNvSpPr txBox="1"/>
          <p:nvPr>
            <p:ph idx="1" type="body"/>
          </p:nvPr>
        </p:nvSpPr>
        <p:spPr>
          <a:xfrm>
            <a:off x="794100" y="2429063"/>
            <a:ext cx="7708200" cy="1794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322" name="Google Shape;322;p49"/>
          <p:cNvSpPr txBox="1"/>
          <p:nvPr>
            <p:ph type="title"/>
          </p:nvPr>
        </p:nvSpPr>
        <p:spPr>
          <a:xfrm>
            <a:off x="794100" y="844800"/>
            <a:ext cx="7632300" cy="25659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1600"/>
              <a:t>شوخی : هر چیزی که سبب خنده شود</a:t>
            </a:r>
            <a:endParaRPr sz="1600"/>
          </a:p>
          <a:p>
            <a:pPr indent="0" lvl="0" marL="0" rtl="1" algn="ctr">
              <a:spcBef>
                <a:spcPts val="0"/>
              </a:spcBef>
              <a:spcAft>
                <a:spcPts val="0"/>
              </a:spcAft>
              <a:buNone/>
            </a:pPr>
            <a:r>
              <a:t/>
            </a:r>
            <a:endParaRPr sz="1600"/>
          </a:p>
          <a:p>
            <a:pPr indent="0" lvl="0" marL="0" rtl="1" algn="ctr">
              <a:spcBef>
                <a:spcPts val="0"/>
              </a:spcBef>
              <a:spcAft>
                <a:spcPts val="0"/>
              </a:spcAft>
              <a:buNone/>
            </a:pPr>
            <a:r>
              <a:rPr lang="en" sz="1500"/>
              <a:t>کمدی : شوخی برنامه ریزی شده، یعنی ساختارمند ترین شکل شوخی بصورت ویدئو، صوت و نمایش و…</a:t>
            </a:r>
            <a:endParaRPr sz="1500"/>
          </a:p>
          <a:p>
            <a:pPr indent="0" lvl="0" marL="0" rtl="1" algn="ctr">
              <a:spcBef>
                <a:spcPts val="0"/>
              </a:spcBef>
              <a:spcAft>
                <a:spcPts val="0"/>
              </a:spcAft>
              <a:buNone/>
            </a:pPr>
            <a:r>
              <a:t/>
            </a:r>
            <a:endParaRPr sz="1600"/>
          </a:p>
          <a:p>
            <a:pPr indent="0" lvl="0" marL="0" rtl="1" algn="ctr">
              <a:spcBef>
                <a:spcPts val="0"/>
              </a:spcBef>
              <a:spcAft>
                <a:spcPts val="0"/>
              </a:spcAft>
              <a:buNone/>
            </a:pPr>
            <a:r>
              <a:rPr lang="en" sz="1600"/>
              <a:t>طنز : شوخی مکتوب یا در تعریفی دیگر؛ شوخی به قصد اصلاح هم طنز نامیده میشود و در مقابل هجو استفاده میشود که قصدش اصلاح نیست بلکه تخریب است.</a:t>
            </a:r>
            <a:endParaRPr sz="1600"/>
          </a:p>
          <a:p>
            <a:pPr indent="0" lvl="0" marL="0" rtl="1" algn="ctr">
              <a:spcBef>
                <a:spcPts val="0"/>
              </a:spcBef>
              <a:spcAft>
                <a:spcPts val="0"/>
              </a:spcAft>
              <a:buNone/>
            </a:pPr>
            <a:r>
              <a:t/>
            </a:r>
            <a:endParaRPr sz="1600"/>
          </a:p>
          <a:p>
            <a:pPr indent="0" lvl="0" marL="0" rtl="1" algn="ctr">
              <a:spcBef>
                <a:spcPts val="0"/>
              </a:spcBef>
              <a:spcAft>
                <a:spcPts val="0"/>
              </a:spcAft>
              <a:buNone/>
            </a:pPr>
            <a:r>
              <a:rPr lang="en" sz="1600"/>
              <a:t>هزل : استفاده از کلمات و الفاظ رکیک برای شوخی و ایجاد خنده</a:t>
            </a:r>
            <a:endParaRPr/>
          </a:p>
        </p:txBody>
      </p:sp>
      <p:grpSp>
        <p:nvGrpSpPr>
          <p:cNvPr id="323" name="Google Shape;323;p49"/>
          <p:cNvGrpSpPr/>
          <p:nvPr/>
        </p:nvGrpSpPr>
        <p:grpSpPr>
          <a:xfrm flipH="1" rot="-1528750">
            <a:off x="8339603" y="4241329"/>
            <a:ext cx="671256" cy="1110990"/>
            <a:chOff x="7619437" y="1699248"/>
            <a:chExt cx="1231398" cy="2038077"/>
          </a:xfrm>
        </p:grpSpPr>
        <p:sp>
          <p:nvSpPr>
            <p:cNvPr id="324" name="Google Shape;324;p49"/>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9"/>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9"/>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9"/>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9"/>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9"/>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49"/>
          <p:cNvGrpSpPr/>
          <p:nvPr/>
        </p:nvGrpSpPr>
        <p:grpSpPr>
          <a:xfrm flipH="1" rot="9269089">
            <a:off x="-115083" y="-663165"/>
            <a:ext cx="1755259" cy="2364440"/>
            <a:chOff x="7619437" y="1699248"/>
            <a:chExt cx="1231398" cy="2038077"/>
          </a:xfrm>
        </p:grpSpPr>
        <p:sp>
          <p:nvSpPr>
            <p:cNvPr id="331" name="Google Shape;331;p49"/>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9"/>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9"/>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9"/>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9"/>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9"/>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49"/>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338" name="Google Shape;338;p49"/>
          <p:cNvPicPr preferRelativeResize="0"/>
          <p:nvPr/>
        </p:nvPicPr>
        <p:blipFill>
          <a:blip r:embed="rId3">
            <a:alphaModFix/>
          </a:blip>
          <a:stretch>
            <a:fillRect/>
          </a:stretch>
        </p:blipFill>
        <p:spPr>
          <a:xfrm>
            <a:off x="-42450" y="3195425"/>
            <a:ext cx="3548650" cy="1948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487"/>
        </a:solidFill>
      </p:bgPr>
    </p:bg>
    <p:spTree>
      <p:nvGrpSpPr>
        <p:cNvPr id="342" name="Shape 342"/>
        <p:cNvGrpSpPr/>
        <p:nvPr/>
      </p:nvGrpSpPr>
      <p:grpSpPr>
        <a:xfrm>
          <a:off x="0" y="0"/>
          <a:ext cx="0" cy="0"/>
          <a:chOff x="0" y="0"/>
          <a:chExt cx="0" cy="0"/>
        </a:xfrm>
      </p:grpSpPr>
      <p:sp>
        <p:nvSpPr>
          <p:cNvPr id="343" name="Google Shape;343;p50"/>
          <p:cNvSpPr txBox="1"/>
          <p:nvPr>
            <p:ph idx="1" type="body"/>
          </p:nvPr>
        </p:nvSpPr>
        <p:spPr>
          <a:xfrm>
            <a:off x="878550" y="1553913"/>
            <a:ext cx="7708200" cy="1794900"/>
          </a:xfrm>
          <a:prstGeom prst="rect">
            <a:avLst/>
          </a:prstGeom>
        </p:spPr>
        <p:txBody>
          <a:bodyPr anchorCtr="0" anchor="b" bIns="91425" lIns="91425" spcFirstLastPara="1" rIns="91425" wrap="square" tIns="91425">
            <a:noAutofit/>
          </a:bodyPr>
          <a:lstStyle/>
          <a:p>
            <a:pPr indent="0" lvl="0" marL="0" rtl="1" algn="r">
              <a:lnSpc>
                <a:spcPct val="115000"/>
              </a:lnSpc>
              <a:spcBef>
                <a:spcPts val="0"/>
              </a:spcBef>
              <a:spcAft>
                <a:spcPts val="0"/>
              </a:spcAft>
              <a:buNone/>
            </a:pPr>
            <a:r>
              <a:rPr lang="en" sz="2100">
                <a:solidFill>
                  <a:srgbClr val="0B5394"/>
                </a:solidFill>
              </a:rPr>
              <a:t>حتی یک شوخی ساده می تواند ترکیبی از مهارت های زبانی، تئوری ذهن، نمادگرایی، تفکر انتزاعی و ادراک اجتماعی را در بر داشته باشد</a:t>
            </a:r>
            <a:endParaRPr sz="2100">
              <a:solidFill>
                <a:srgbClr val="0B5394"/>
              </a:solidFill>
            </a:endParaRPr>
          </a:p>
          <a:p>
            <a:pPr indent="0" lvl="0" marL="0" rtl="1" algn="r">
              <a:lnSpc>
                <a:spcPct val="115000"/>
              </a:lnSpc>
              <a:spcBef>
                <a:spcPts val="0"/>
              </a:spcBef>
              <a:spcAft>
                <a:spcPts val="0"/>
              </a:spcAft>
              <a:buNone/>
            </a:pPr>
            <a:r>
              <a:t/>
            </a:r>
            <a:endParaRPr sz="2100">
              <a:solidFill>
                <a:srgbClr val="267F44"/>
              </a:solidFill>
            </a:endParaRPr>
          </a:p>
          <a:p>
            <a:pPr indent="0" lvl="0" marL="0" rtl="1" algn="ctr">
              <a:lnSpc>
                <a:spcPct val="115000"/>
              </a:lnSpc>
              <a:spcBef>
                <a:spcPts val="0"/>
              </a:spcBef>
              <a:spcAft>
                <a:spcPts val="0"/>
              </a:spcAft>
              <a:buNone/>
            </a:pPr>
            <a:r>
              <a:rPr lang="en" sz="2100">
                <a:solidFill>
                  <a:srgbClr val="267F44"/>
                </a:solidFill>
              </a:rPr>
              <a:t>طنز شاید پیچیده ترین ویژگی شناختی انسان باشد</a:t>
            </a:r>
            <a:endParaRPr sz="2100">
              <a:solidFill>
                <a:srgbClr val="267F44"/>
              </a:solidFill>
            </a:endParaRPr>
          </a:p>
          <a:p>
            <a:pPr indent="0" lvl="0" marL="0" rtl="1" algn="r">
              <a:lnSpc>
                <a:spcPct val="115000"/>
              </a:lnSpc>
              <a:spcBef>
                <a:spcPts val="0"/>
              </a:spcBef>
              <a:spcAft>
                <a:spcPts val="0"/>
              </a:spcAft>
              <a:buNone/>
            </a:pPr>
            <a:r>
              <a:t/>
            </a:r>
            <a:endParaRPr sz="2100">
              <a:solidFill>
                <a:srgbClr val="267F44"/>
              </a:solidFill>
            </a:endParaRPr>
          </a:p>
        </p:txBody>
      </p:sp>
      <p:sp>
        <p:nvSpPr>
          <p:cNvPr id="344" name="Google Shape;344;p50"/>
          <p:cNvSpPr txBox="1"/>
          <p:nvPr>
            <p:ph type="title"/>
          </p:nvPr>
        </p:nvSpPr>
        <p:spPr>
          <a:xfrm>
            <a:off x="1532550" y="540000"/>
            <a:ext cx="6078900" cy="71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741B47"/>
                </a:solidFill>
              </a:rPr>
              <a:t>پیچیده ترین</a:t>
            </a:r>
            <a:endParaRPr>
              <a:solidFill>
                <a:srgbClr val="741B47"/>
              </a:solidFill>
            </a:endParaRPr>
          </a:p>
        </p:txBody>
      </p:sp>
      <p:grpSp>
        <p:nvGrpSpPr>
          <p:cNvPr id="345" name="Google Shape;345;p50"/>
          <p:cNvGrpSpPr/>
          <p:nvPr/>
        </p:nvGrpSpPr>
        <p:grpSpPr>
          <a:xfrm flipH="1" rot="-1528750">
            <a:off x="8339603" y="4241329"/>
            <a:ext cx="671256" cy="1110990"/>
            <a:chOff x="7619437" y="1699248"/>
            <a:chExt cx="1231398" cy="2038077"/>
          </a:xfrm>
        </p:grpSpPr>
        <p:sp>
          <p:nvSpPr>
            <p:cNvPr id="346" name="Google Shape;346;p50"/>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0"/>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0"/>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0"/>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0"/>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0"/>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50"/>
          <p:cNvGrpSpPr/>
          <p:nvPr/>
        </p:nvGrpSpPr>
        <p:grpSpPr>
          <a:xfrm flipH="1" rot="9269045">
            <a:off x="75691" y="-452219"/>
            <a:ext cx="1275245" cy="1894233"/>
            <a:chOff x="7619437" y="1699248"/>
            <a:chExt cx="1231398" cy="2038077"/>
          </a:xfrm>
        </p:grpSpPr>
        <p:sp>
          <p:nvSpPr>
            <p:cNvPr id="353" name="Google Shape;353;p50"/>
            <p:cNvSpPr/>
            <p:nvPr/>
          </p:nvSpPr>
          <p:spPr>
            <a:xfrm>
              <a:off x="7710162" y="1850755"/>
              <a:ext cx="531580" cy="1690543"/>
            </a:xfrm>
            <a:custGeom>
              <a:rect b="b" l="l" r="r" t="t"/>
              <a:pathLst>
                <a:path extrusionOk="0" h="56573" w="17789">
                  <a:moveTo>
                    <a:pt x="12630" y="1"/>
                  </a:moveTo>
                  <a:cubicBezTo>
                    <a:pt x="10864" y="1"/>
                    <a:pt x="8851" y="1250"/>
                    <a:pt x="7287" y="3816"/>
                  </a:cubicBezTo>
                  <a:cubicBezTo>
                    <a:pt x="2394" y="11853"/>
                    <a:pt x="1" y="48071"/>
                    <a:pt x="584" y="56572"/>
                  </a:cubicBezTo>
                  <a:lnTo>
                    <a:pt x="786" y="56239"/>
                  </a:lnTo>
                  <a:cubicBezTo>
                    <a:pt x="882" y="55786"/>
                    <a:pt x="1072" y="55322"/>
                    <a:pt x="1263" y="54882"/>
                  </a:cubicBezTo>
                  <a:cubicBezTo>
                    <a:pt x="3572" y="48333"/>
                    <a:pt x="15014" y="20782"/>
                    <a:pt x="16479" y="13174"/>
                  </a:cubicBezTo>
                  <a:cubicBezTo>
                    <a:pt x="17050" y="9817"/>
                    <a:pt x="17789" y="4899"/>
                    <a:pt x="15729" y="1804"/>
                  </a:cubicBezTo>
                  <a:cubicBezTo>
                    <a:pt x="14975" y="609"/>
                    <a:pt x="13863" y="1"/>
                    <a:pt x="1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0"/>
            <p:cNvSpPr/>
            <p:nvPr/>
          </p:nvSpPr>
          <p:spPr>
            <a:xfrm>
              <a:off x="7735413" y="1851981"/>
              <a:ext cx="363999" cy="1690035"/>
            </a:xfrm>
            <a:custGeom>
              <a:rect b="b" l="l" r="r" t="t"/>
              <a:pathLst>
                <a:path extrusionOk="0" fill="none" h="56556" w="12181">
                  <a:moveTo>
                    <a:pt x="12181" y="1"/>
                  </a:moveTo>
                  <a:cubicBezTo>
                    <a:pt x="12181" y="1"/>
                    <a:pt x="2727" y="33969"/>
                    <a:pt x="1" y="56555"/>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0"/>
            <p:cNvSpPr/>
            <p:nvPr/>
          </p:nvSpPr>
          <p:spPr>
            <a:xfrm>
              <a:off x="7619437" y="2444594"/>
              <a:ext cx="1231398" cy="1286352"/>
            </a:xfrm>
            <a:custGeom>
              <a:rect b="b" l="l" r="r" t="t"/>
              <a:pathLst>
                <a:path extrusionOk="0" h="43047" w="41208">
                  <a:moveTo>
                    <a:pt x="36871" y="0"/>
                  </a:moveTo>
                  <a:cubicBezTo>
                    <a:pt x="35658" y="0"/>
                    <a:pt x="34252" y="358"/>
                    <a:pt x="32755" y="1148"/>
                  </a:cubicBezTo>
                  <a:cubicBezTo>
                    <a:pt x="24432" y="5554"/>
                    <a:pt x="3858" y="35450"/>
                    <a:pt x="0" y="43046"/>
                  </a:cubicBezTo>
                  <a:lnTo>
                    <a:pt x="358" y="42868"/>
                  </a:lnTo>
                  <a:cubicBezTo>
                    <a:pt x="655" y="42522"/>
                    <a:pt x="1060" y="42225"/>
                    <a:pt x="1453" y="41939"/>
                  </a:cubicBezTo>
                  <a:cubicBezTo>
                    <a:pt x="6763" y="37486"/>
                    <a:pt x="30707" y="19674"/>
                    <a:pt x="35850" y="13888"/>
                  </a:cubicBezTo>
                  <a:cubicBezTo>
                    <a:pt x="38065" y="11292"/>
                    <a:pt x="41208" y="7447"/>
                    <a:pt x="41029" y="3732"/>
                  </a:cubicBezTo>
                  <a:cubicBezTo>
                    <a:pt x="40974" y="1449"/>
                    <a:pt x="39313" y="0"/>
                    <a:pt x="36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0"/>
            <p:cNvSpPr/>
            <p:nvPr/>
          </p:nvSpPr>
          <p:spPr>
            <a:xfrm>
              <a:off x="7626190" y="2469636"/>
              <a:ext cx="1176982" cy="1265942"/>
            </a:xfrm>
            <a:custGeom>
              <a:rect b="b" l="l" r="r" t="t"/>
              <a:pathLst>
                <a:path extrusionOk="0" fill="none" h="42364" w="39387">
                  <a:moveTo>
                    <a:pt x="39387" y="1"/>
                  </a:moveTo>
                  <a:cubicBezTo>
                    <a:pt x="39387" y="1"/>
                    <a:pt x="13895" y="24361"/>
                    <a:pt x="1" y="42363"/>
                  </a:cubicBezTo>
                </a:path>
              </a:pathLst>
            </a:custGeom>
            <a:noFill/>
            <a:ln cap="flat" cmpd="sng" w="3875">
              <a:solidFill>
                <a:srgbClr val="D8CAB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0"/>
            <p:cNvSpPr/>
            <p:nvPr/>
          </p:nvSpPr>
          <p:spPr>
            <a:xfrm>
              <a:off x="7676364" y="1699248"/>
              <a:ext cx="1154929" cy="2032398"/>
            </a:xfrm>
            <a:custGeom>
              <a:rect b="b" l="l" r="r" t="t"/>
              <a:pathLst>
                <a:path extrusionOk="0" h="68013" w="38649">
                  <a:moveTo>
                    <a:pt x="32387" y="0"/>
                  </a:moveTo>
                  <a:cubicBezTo>
                    <a:pt x="30375" y="0"/>
                    <a:pt x="27994" y="1029"/>
                    <a:pt x="25706" y="3254"/>
                  </a:cubicBezTo>
                  <a:cubicBezTo>
                    <a:pt x="16860" y="11874"/>
                    <a:pt x="2036" y="57047"/>
                    <a:pt x="0" y="68012"/>
                  </a:cubicBezTo>
                  <a:lnTo>
                    <a:pt x="370" y="67643"/>
                  </a:lnTo>
                  <a:cubicBezTo>
                    <a:pt x="643" y="67107"/>
                    <a:pt x="1024" y="66583"/>
                    <a:pt x="1429" y="66083"/>
                  </a:cubicBezTo>
                  <a:cubicBezTo>
                    <a:pt x="6477" y="58523"/>
                    <a:pt x="29957" y="27293"/>
                    <a:pt x="34290" y="18113"/>
                  </a:cubicBezTo>
                  <a:cubicBezTo>
                    <a:pt x="36136" y="14053"/>
                    <a:pt x="38648" y="8052"/>
                    <a:pt x="37053" y="3457"/>
                  </a:cubicBezTo>
                  <a:cubicBezTo>
                    <a:pt x="36338" y="1226"/>
                    <a:pt x="34582" y="0"/>
                    <a:pt x="32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0"/>
            <p:cNvSpPr/>
            <p:nvPr/>
          </p:nvSpPr>
          <p:spPr>
            <a:xfrm>
              <a:off x="7680279" y="1717148"/>
              <a:ext cx="1035727" cy="2020177"/>
            </a:xfrm>
            <a:custGeom>
              <a:rect b="b" l="l" r="r" t="t"/>
              <a:pathLst>
                <a:path extrusionOk="0" fill="none" h="67604" w="34660">
                  <a:moveTo>
                    <a:pt x="34660" y="0"/>
                  </a:moveTo>
                  <a:cubicBezTo>
                    <a:pt x="34660" y="0"/>
                    <a:pt x="18646" y="20657"/>
                    <a:pt x="0" y="67604"/>
                  </a:cubicBezTo>
                </a:path>
              </a:pathLst>
            </a:custGeom>
            <a:noFill/>
            <a:ln cap="flat" cmpd="sng" w="3875">
              <a:solidFill>
                <a:srgbClr val="00A37C"/>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50"/>
          <p:cNvSpPr txBox="1"/>
          <p:nvPr/>
        </p:nvSpPr>
        <p:spPr>
          <a:xfrm>
            <a:off x="5410800" y="4588475"/>
            <a:ext cx="2865300" cy="416700"/>
          </a:xfrm>
          <a:prstGeom prst="rect">
            <a:avLst/>
          </a:prstGeom>
          <a:noFill/>
          <a:ln>
            <a:noFill/>
          </a:ln>
        </p:spPr>
        <p:txBody>
          <a:bodyPr anchorCtr="0" anchor="b" bIns="91425" lIns="91425" spcFirstLastPara="1" rIns="91425" wrap="square" tIns="91425">
            <a:noAutofit/>
          </a:bodyPr>
          <a:lstStyle/>
          <a:p>
            <a:pPr indent="0" lvl="0" marL="0" rtl="1" algn="r">
              <a:lnSpc>
                <a:spcPct val="85000"/>
              </a:lnSpc>
              <a:spcBef>
                <a:spcPts val="0"/>
              </a:spcBef>
              <a:spcAft>
                <a:spcPts val="0"/>
              </a:spcAft>
              <a:buNone/>
            </a:pPr>
            <a:r>
              <a:rPr lang="en" sz="1500">
                <a:solidFill>
                  <a:srgbClr val="0A5265"/>
                </a:solidFill>
                <a:latin typeface="Lalezar"/>
                <a:ea typeface="Lalezar"/>
                <a:cs typeface="Lalezar"/>
                <a:sym typeface="Lalezar"/>
              </a:rPr>
              <a:t>دکتر مصطفی امیری</a:t>
            </a:r>
            <a:endParaRPr sz="1500">
              <a:solidFill>
                <a:srgbClr val="0A5265"/>
              </a:solidFill>
              <a:latin typeface="Lalezar"/>
              <a:ea typeface="Lalezar"/>
              <a:cs typeface="Lalezar"/>
              <a:sym typeface="Lalezar"/>
            </a:endParaRPr>
          </a:p>
        </p:txBody>
      </p:sp>
      <p:pic>
        <p:nvPicPr>
          <p:cNvPr id="360" name="Google Shape;360;p50"/>
          <p:cNvPicPr preferRelativeResize="0"/>
          <p:nvPr/>
        </p:nvPicPr>
        <p:blipFill>
          <a:blip r:embed="rId3">
            <a:alphaModFix/>
          </a:blip>
          <a:stretch>
            <a:fillRect/>
          </a:stretch>
        </p:blipFill>
        <p:spPr>
          <a:xfrm>
            <a:off x="-657750" y="2493000"/>
            <a:ext cx="4089099" cy="272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ief Presentation by Slidesgo">
  <a:themeElements>
    <a:clrScheme name="Simple Light">
      <a:dk1>
        <a:srgbClr val="0A5265"/>
      </a:dk1>
      <a:lt1>
        <a:srgbClr val="FFFFFF"/>
      </a:lt1>
      <a:dk2>
        <a:srgbClr val="4C5A5E"/>
      </a:dk2>
      <a:lt2>
        <a:srgbClr val="A9EEEE"/>
      </a:lt2>
      <a:accent1>
        <a:srgbClr val="1F98D7"/>
      </a:accent1>
      <a:accent2>
        <a:srgbClr val="4DA892"/>
      </a:accent2>
      <a:accent3>
        <a:srgbClr val="00C69C"/>
      </a:accent3>
      <a:accent4>
        <a:srgbClr val="FF8C00"/>
      </a:accent4>
      <a:accent5>
        <a:srgbClr val="FFADA4"/>
      </a:accent5>
      <a:accent6>
        <a:srgbClr val="FD5F5A"/>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